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851" r:id="rId5"/>
  </p:sldMasterIdLst>
  <p:notesMasterIdLst>
    <p:notesMasterId r:id="rId22"/>
  </p:notesMasterIdLst>
  <p:sldIdLst>
    <p:sldId id="1858" r:id="rId6"/>
    <p:sldId id="2788" r:id="rId7"/>
    <p:sldId id="12362" r:id="rId8"/>
    <p:sldId id="12370" r:id="rId9"/>
    <p:sldId id="2147478380" r:id="rId10"/>
    <p:sldId id="2147478376" r:id="rId11"/>
    <p:sldId id="2147478381" r:id="rId12"/>
    <p:sldId id="12364" r:id="rId13"/>
    <p:sldId id="2147478379" r:id="rId14"/>
    <p:sldId id="2147478387" r:id="rId15"/>
    <p:sldId id="2147478377" r:id="rId16"/>
    <p:sldId id="2147478385" r:id="rId17"/>
    <p:sldId id="2147478383" r:id="rId18"/>
    <p:sldId id="12371" r:id="rId19"/>
    <p:sldId id="2147478384" r:id="rId20"/>
    <p:sldId id="2147478386" r:id="rId21"/>
  </p:sldIdLst>
  <p:sldSz cx="9558338" cy="5376863"/>
  <p:notesSz cx="6858000" cy="9144000"/>
  <p:custDataLst>
    <p:tags r:id="rId23"/>
  </p:custDataLst>
  <p:defaultTextStyle>
    <a:defPPr>
      <a:defRPr lang="en-US"/>
    </a:defPPr>
    <a:lvl1pPr marL="0" algn="l" defTabSz="684163" rtl="0" eaLnBrk="1" latinLnBrk="0" hangingPunct="1">
      <a:defRPr sz="1347" kern="1200">
        <a:solidFill>
          <a:schemeClr val="tx1"/>
        </a:solidFill>
        <a:latin typeface="+mn-lt"/>
        <a:ea typeface="+mn-ea"/>
        <a:cs typeface="+mn-cs"/>
      </a:defRPr>
    </a:lvl1pPr>
    <a:lvl2pPr marL="342082" algn="l" defTabSz="684163" rtl="0" eaLnBrk="1" latinLnBrk="0" hangingPunct="1">
      <a:defRPr sz="1347" kern="1200">
        <a:solidFill>
          <a:schemeClr val="tx1"/>
        </a:solidFill>
        <a:latin typeface="+mn-lt"/>
        <a:ea typeface="+mn-ea"/>
        <a:cs typeface="+mn-cs"/>
      </a:defRPr>
    </a:lvl2pPr>
    <a:lvl3pPr marL="684163" algn="l" defTabSz="684163" rtl="0" eaLnBrk="1" latinLnBrk="0" hangingPunct="1">
      <a:defRPr sz="1347" kern="1200">
        <a:solidFill>
          <a:schemeClr val="tx1"/>
        </a:solidFill>
        <a:latin typeface="+mn-lt"/>
        <a:ea typeface="+mn-ea"/>
        <a:cs typeface="+mn-cs"/>
      </a:defRPr>
    </a:lvl3pPr>
    <a:lvl4pPr marL="1026243" algn="l" defTabSz="684163" rtl="0" eaLnBrk="1" latinLnBrk="0" hangingPunct="1">
      <a:defRPr sz="1347" kern="1200">
        <a:solidFill>
          <a:schemeClr val="tx1"/>
        </a:solidFill>
        <a:latin typeface="+mn-lt"/>
        <a:ea typeface="+mn-ea"/>
        <a:cs typeface="+mn-cs"/>
      </a:defRPr>
    </a:lvl4pPr>
    <a:lvl5pPr marL="1368325" algn="l" defTabSz="684163" rtl="0" eaLnBrk="1" latinLnBrk="0" hangingPunct="1">
      <a:defRPr sz="1347" kern="1200">
        <a:solidFill>
          <a:schemeClr val="tx1"/>
        </a:solidFill>
        <a:latin typeface="+mn-lt"/>
        <a:ea typeface="+mn-ea"/>
        <a:cs typeface="+mn-cs"/>
      </a:defRPr>
    </a:lvl5pPr>
    <a:lvl6pPr marL="1710406" algn="l" defTabSz="684163" rtl="0" eaLnBrk="1" latinLnBrk="0" hangingPunct="1">
      <a:defRPr sz="1347" kern="1200">
        <a:solidFill>
          <a:schemeClr val="tx1"/>
        </a:solidFill>
        <a:latin typeface="+mn-lt"/>
        <a:ea typeface="+mn-ea"/>
        <a:cs typeface="+mn-cs"/>
      </a:defRPr>
    </a:lvl6pPr>
    <a:lvl7pPr marL="2052487" algn="l" defTabSz="684163" rtl="0" eaLnBrk="1" latinLnBrk="0" hangingPunct="1">
      <a:defRPr sz="1347" kern="1200">
        <a:solidFill>
          <a:schemeClr val="tx1"/>
        </a:solidFill>
        <a:latin typeface="+mn-lt"/>
        <a:ea typeface="+mn-ea"/>
        <a:cs typeface="+mn-cs"/>
      </a:defRPr>
    </a:lvl7pPr>
    <a:lvl8pPr marL="2394568" algn="l" defTabSz="684163" rtl="0" eaLnBrk="1" latinLnBrk="0" hangingPunct="1">
      <a:defRPr sz="1347" kern="1200">
        <a:solidFill>
          <a:schemeClr val="tx1"/>
        </a:solidFill>
        <a:latin typeface="+mn-lt"/>
        <a:ea typeface="+mn-ea"/>
        <a:cs typeface="+mn-cs"/>
      </a:defRPr>
    </a:lvl8pPr>
    <a:lvl9pPr marL="2736649" algn="l" defTabSz="684163" rtl="0" eaLnBrk="1" latinLnBrk="0" hangingPunct="1">
      <a:defRPr sz="134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8" userDrawn="1">
          <p15:clr>
            <a:srgbClr val="F26B43"/>
          </p15:clr>
        </p15:guide>
        <p15:guide id="2" orient="horz" pos="2714" userDrawn="1">
          <p15:clr>
            <a:srgbClr val="A4A3A4"/>
          </p15:clr>
        </p15:guide>
        <p15:guide id="3" pos="2002" userDrawn="1">
          <p15:clr>
            <a:srgbClr val="A4A3A4"/>
          </p15:clr>
        </p15:guide>
        <p15:guide id="4" orient="horz" pos="1693" userDrawn="1">
          <p15:clr>
            <a:srgbClr val="A4A3A4"/>
          </p15:clr>
        </p15:guide>
        <p15:guide id="5" orient="horz" pos="1557" userDrawn="1">
          <p15:clr>
            <a:srgbClr val="A4A3A4"/>
          </p15:clr>
        </p15:guide>
        <p15:guide id="6" pos="2156" userDrawn="1">
          <p15:clr>
            <a:srgbClr val="A4A3A4"/>
          </p15:clr>
        </p15:guide>
        <p15:guide id="7" pos="3850" userDrawn="1">
          <p15:clr>
            <a:srgbClr val="A4A3A4"/>
          </p15:clr>
        </p15:guide>
        <p15:guide id="8" pos="40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AE"/>
    <a:srgbClr val="F0EAFF"/>
    <a:srgbClr val="CCF2EF"/>
    <a:srgbClr val="D2DBF9"/>
    <a:srgbClr val="FFEDF8"/>
    <a:srgbClr val="E0FBF8"/>
    <a:srgbClr val="DBE8F8"/>
    <a:srgbClr val="7213EA"/>
    <a:srgbClr val="000000"/>
    <a:srgbClr val="E3C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CE03B-BA32-43B5-9BEC-AAF7FD1BFC42}" v="3" dt="2023-11-15T09:18:2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6353" autoAdjust="0"/>
  </p:normalViewPr>
  <p:slideViewPr>
    <p:cSldViewPr snapToGrid="0">
      <p:cViewPr varScale="1">
        <p:scale>
          <a:sx n="133" d="100"/>
          <a:sy n="133" d="100"/>
        </p:scale>
        <p:origin x="996" y="126"/>
      </p:cViewPr>
      <p:guideLst>
        <p:guide orient="horz" pos="628"/>
        <p:guide orient="horz" pos="2714"/>
        <p:guide pos="2002"/>
        <p:guide orient="horz" pos="1693"/>
        <p:guide orient="horz" pos="1557"/>
        <p:guide pos="2156"/>
        <p:guide pos="3850"/>
        <p:guide pos="4021"/>
      </p:guideLst>
    </p:cSldViewPr>
  </p:slideViewPr>
  <p:notesTextViewPr>
    <p:cViewPr>
      <p:scale>
        <a:sx n="3" d="2"/>
        <a:sy n="3" d="2"/>
      </p:scale>
      <p:origin x="0" y="0"/>
    </p:cViewPr>
  </p:notesTextViewPr>
  <p:sorterViewPr>
    <p:cViewPr varScale="1">
      <p:scale>
        <a:sx n="100" d="100"/>
        <a:sy n="100" d="100"/>
      </p:scale>
      <p:origin x="0" y="-11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Soo-Kyung (KR/ERI)" userId="3dbe75f2-6d1e-4b2a-be3f-6c626c1fbdcc" providerId="ADAL" clId="{488CE03B-BA32-43B5-9BEC-AAF7FD1BFC42}"/>
    <pc:docChg chg="custSel modSld">
      <pc:chgData name="Kim, Soo-Kyung (KR/ERI)" userId="3dbe75f2-6d1e-4b2a-be3f-6c626c1fbdcc" providerId="ADAL" clId="{488CE03B-BA32-43B5-9BEC-AAF7FD1BFC42}" dt="2023-11-15T09:18:47.685" v="128" actId="20577"/>
      <pc:docMkLst>
        <pc:docMk/>
      </pc:docMkLst>
      <pc:sldChg chg="modSp mod">
        <pc:chgData name="Kim, Soo-Kyung (KR/ERI)" userId="3dbe75f2-6d1e-4b2a-be3f-6c626c1fbdcc" providerId="ADAL" clId="{488CE03B-BA32-43B5-9BEC-AAF7FD1BFC42}" dt="2023-11-15T09:18:47.685" v="128" actId="20577"/>
        <pc:sldMkLst>
          <pc:docMk/>
          <pc:sldMk cId="1570883974" sldId="2147478387"/>
        </pc:sldMkLst>
        <pc:spChg chg="mod">
          <ac:chgData name="Kim, Soo-Kyung (KR/ERI)" userId="3dbe75f2-6d1e-4b2a-be3f-6c626c1fbdcc" providerId="ADAL" clId="{488CE03B-BA32-43B5-9BEC-AAF7FD1BFC42}" dt="2023-11-15T09:18:47.685" v="128" actId="20577"/>
          <ac:spMkLst>
            <pc:docMk/>
            <pc:sldMk cId="1570883974" sldId="2147478387"/>
            <ac:spMk id="1027" creationId="{B3A558F6-5045-DC1C-F1E3-8D2F3776910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8168724279838"/>
          <c:y val="0.11571469907407407"/>
          <c:w val="0.79764725130890057"/>
          <c:h val="0.71432725694444454"/>
        </c:manualLayout>
      </c:layout>
      <c:lineChart>
        <c:grouping val="standard"/>
        <c:varyColors val="0"/>
        <c:ser>
          <c:idx val="0"/>
          <c:order val="0"/>
          <c:tx>
            <c:strRef>
              <c:f>Sheet1!$B$1</c:f>
              <c:strCache>
                <c:ptCount val="1"/>
                <c:pt idx="0">
                  <c:v>한국 소비자물가지수</c:v>
                </c:pt>
              </c:strCache>
            </c:strRef>
          </c:tx>
          <c:spPr>
            <a:ln w="19050" cap="rnd">
              <a:solidFill>
                <a:schemeClr val="tx2"/>
              </a:solidFill>
              <a:round/>
            </a:ln>
            <a:effectLst/>
          </c:spPr>
          <c:marker>
            <c:symbol val="none"/>
          </c:marker>
          <c:cat>
            <c:strRef>
              <c:f>Sheet1!$A$2:$A$166</c:f>
              <c:strCache>
                <c:ptCount val="165"/>
                <c:pt idx="0">
                  <c:v>'10.1</c:v>
                </c:pt>
                <c:pt idx="60">
                  <c:v>'15.1</c:v>
                </c:pt>
                <c:pt idx="120">
                  <c:v>'20.1</c:v>
                </c:pt>
                <c:pt idx="164">
                  <c:v>'23.9</c:v>
                </c:pt>
              </c:strCache>
            </c:strRef>
          </c:cat>
          <c:val>
            <c:numRef>
              <c:f>Sheet1!$B$2:$B$166</c:f>
              <c:numCache>
                <c:formatCode>General</c:formatCode>
                <c:ptCount val="165"/>
                <c:pt idx="0">
                  <c:v>3.5184959999999998</c:v>
                </c:pt>
                <c:pt idx="1">
                  <c:v>2.983924</c:v>
                </c:pt>
                <c:pt idx="2">
                  <c:v>2.458154</c:v>
                </c:pt>
                <c:pt idx="3">
                  <c:v>2.5983160000000001</c:v>
                </c:pt>
                <c:pt idx="4">
                  <c:v>2.7020580000000001</c:v>
                </c:pt>
                <c:pt idx="5">
                  <c:v>2.6889289999999999</c:v>
                </c:pt>
                <c:pt idx="6">
                  <c:v>2.530742</c:v>
                </c:pt>
                <c:pt idx="7">
                  <c:v>2.6817880000000001</c:v>
                </c:pt>
                <c:pt idx="8">
                  <c:v>3.4075709999999999</c:v>
                </c:pt>
                <c:pt idx="9">
                  <c:v>3.6825549999999998</c:v>
                </c:pt>
                <c:pt idx="10">
                  <c:v>2.988718</c:v>
                </c:pt>
                <c:pt idx="11">
                  <c:v>3.033703</c:v>
                </c:pt>
                <c:pt idx="12">
                  <c:v>3.441084</c:v>
                </c:pt>
                <c:pt idx="13">
                  <c:v>3.9392909999999999</c:v>
                </c:pt>
                <c:pt idx="14">
                  <c:v>4.1332149999999999</c:v>
                </c:pt>
                <c:pt idx="15">
                  <c:v>3.8167849999999999</c:v>
                </c:pt>
                <c:pt idx="16">
                  <c:v>3.9116200000000001</c:v>
                </c:pt>
                <c:pt idx="17">
                  <c:v>4.2177569999999998</c:v>
                </c:pt>
                <c:pt idx="18">
                  <c:v>4.5097079999999998</c:v>
                </c:pt>
                <c:pt idx="19">
                  <c:v>4.6856780000000002</c:v>
                </c:pt>
                <c:pt idx="20">
                  <c:v>3.7590020000000002</c:v>
                </c:pt>
                <c:pt idx="21">
                  <c:v>3.5620639999999999</c:v>
                </c:pt>
                <c:pt idx="22">
                  <c:v>4.1746249999999998</c:v>
                </c:pt>
                <c:pt idx="23">
                  <c:v>4.1581190000000001</c:v>
                </c:pt>
                <c:pt idx="24">
                  <c:v>3.3458679999999998</c:v>
                </c:pt>
                <c:pt idx="25">
                  <c:v>3.0328940000000002</c:v>
                </c:pt>
                <c:pt idx="26">
                  <c:v>2.6625429999999999</c:v>
                </c:pt>
                <c:pt idx="27">
                  <c:v>2.5524770000000001</c:v>
                </c:pt>
                <c:pt idx="28">
                  <c:v>2.5386329999999999</c:v>
                </c:pt>
                <c:pt idx="29">
                  <c:v>2.1958289999999998</c:v>
                </c:pt>
                <c:pt idx="30">
                  <c:v>1.476105</c:v>
                </c:pt>
                <c:pt idx="31">
                  <c:v>1.2656130000000001</c:v>
                </c:pt>
                <c:pt idx="32">
                  <c:v>2.0878389999999998</c:v>
                </c:pt>
                <c:pt idx="33">
                  <c:v>2.0907040000000001</c:v>
                </c:pt>
                <c:pt idx="34">
                  <c:v>1.6314310000000001</c:v>
                </c:pt>
                <c:pt idx="35">
                  <c:v>1.426072</c:v>
                </c:pt>
                <c:pt idx="36">
                  <c:v>1.628636</c:v>
                </c:pt>
                <c:pt idx="37">
                  <c:v>1.5831770000000001</c:v>
                </c:pt>
                <c:pt idx="38">
                  <c:v>1.460475</c:v>
                </c:pt>
                <c:pt idx="39">
                  <c:v>1.3296220000000001</c:v>
                </c:pt>
                <c:pt idx="40">
                  <c:v>1.148536</c:v>
                </c:pt>
                <c:pt idx="41">
                  <c:v>1.1687160000000001</c:v>
                </c:pt>
                <c:pt idx="42">
                  <c:v>1.615408</c:v>
                </c:pt>
                <c:pt idx="43">
                  <c:v>1.5056339999999999</c:v>
                </c:pt>
                <c:pt idx="44">
                  <c:v>0.98041339999999999</c:v>
                </c:pt>
                <c:pt idx="45">
                  <c:v>0.860958</c:v>
                </c:pt>
                <c:pt idx="46">
                  <c:v>1.2009430000000001</c:v>
                </c:pt>
                <c:pt idx="47">
                  <c:v>1.1434770000000001</c:v>
                </c:pt>
                <c:pt idx="48">
                  <c:v>1.0805800000000001</c:v>
                </c:pt>
                <c:pt idx="49">
                  <c:v>1.0124899999999999</c:v>
                </c:pt>
                <c:pt idx="50">
                  <c:v>1.292065</c:v>
                </c:pt>
                <c:pt idx="51">
                  <c:v>1.498551</c:v>
                </c:pt>
                <c:pt idx="52">
                  <c:v>1.665535</c:v>
                </c:pt>
                <c:pt idx="53">
                  <c:v>1.6589370000000001</c:v>
                </c:pt>
                <c:pt idx="54">
                  <c:v>1.589728</c:v>
                </c:pt>
                <c:pt idx="55">
                  <c:v>1.4082239999999999</c:v>
                </c:pt>
                <c:pt idx="56">
                  <c:v>1.1464479999999999</c:v>
                </c:pt>
                <c:pt idx="57">
                  <c:v>1.149956</c:v>
                </c:pt>
                <c:pt idx="58">
                  <c:v>0.96546240000000005</c:v>
                </c:pt>
                <c:pt idx="59">
                  <c:v>0.8334317</c:v>
                </c:pt>
                <c:pt idx="60">
                  <c:v>0.97407449999999995</c:v>
                </c:pt>
                <c:pt idx="61">
                  <c:v>0.64588210000000001</c:v>
                </c:pt>
                <c:pt idx="62">
                  <c:v>0.47051080000000001</c:v>
                </c:pt>
                <c:pt idx="63">
                  <c:v>0.43624089999999999</c:v>
                </c:pt>
                <c:pt idx="64">
                  <c:v>0.55208809999999997</c:v>
                </c:pt>
                <c:pt idx="65">
                  <c:v>0.7013412</c:v>
                </c:pt>
                <c:pt idx="66">
                  <c:v>0.73527849999999995</c:v>
                </c:pt>
                <c:pt idx="67">
                  <c:v>0.70015130000000003</c:v>
                </c:pt>
                <c:pt idx="68">
                  <c:v>0.50375700000000001</c:v>
                </c:pt>
                <c:pt idx="69">
                  <c:v>0.8078128</c:v>
                </c:pt>
                <c:pt idx="70">
                  <c:v>0.82008190000000003</c:v>
                </c:pt>
                <c:pt idx="71">
                  <c:v>1.1318429999999999</c:v>
                </c:pt>
                <c:pt idx="72">
                  <c:v>0.62233870000000002</c:v>
                </c:pt>
                <c:pt idx="73">
                  <c:v>1.1132610000000001</c:v>
                </c:pt>
                <c:pt idx="74">
                  <c:v>0.84253029999999995</c:v>
                </c:pt>
                <c:pt idx="75">
                  <c:v>1.001849</c:v>
                </c:pt>
                <c:pt idx="76">
                  <c:v>0.77985040000000005</c:v>
                </c:pt>
                <c:pt idx="77">
                  <c:v>0.73965590000000003</c:v>
                </c:pt>
                <c:pt idx="78">
                  <c:v>0.36916280000000001</c:v>
                </c:pt>
                <c:pt idx="79">
                  <c:v>0.48732839999999999</c:v>
                </c:pt>
                <c:pt idx="80">
                  <c:v>1.3489040000000001</c:v>
                </c:pt>
                <c:pt idx="81">
                  <c:v>1.4879009999999999</c:v>
                </c:pt>
                <c:pt idx="82">
                  <c:v>1.5308170000000001</c:v>
                </c:pt>
                <c:pt idx="83">
                  <c:v>1.3379620000000001</c:v>
                </c:pt>
                <c:pt idx="84">
                  <c:v>2.2408429999999999</c:v>
                </c:pt>
                <c:pt idx="85">
                  <c:v>2.082811</c:v>
                </c:pt>
                <c:pt idx="86">
                  <c:v>2.2768969999999999</c:v>
                </c:pt>
                <c:pt idx="87">
                  <c:v>1.955573</c:v>
                </c:pt>
                <c:pt idx="88">
                  <c:v>2.003555</c:v>
                </c:pt>
                <c:pt idx="89">
                  <c:v>1.8062780000000001</c:v>
                </c:pt>
                <c:pt idx="90">
                  <c:v>2.167011</c:v>
                </c:pt>
                <c:pt idx="91">
                  <c:v>2.4885809999999999</c:v>
                </c:pt>
                <c:pt idx="92">
                  <c:v>2.0000619999999998</c:v>
                </c:pt>
                <c:pt idx="93">
                  <c:v>1.761795</c:v>
                </c:pt>
                <c:pt idx="94">
                  <c:v>1.153403</c:v>
                </c:pt>
                <c:pt idx="95">
                  <c:v>1.407486</c:v>
                </c:pt>
                <c:pt idx="96">
                  <c:v>0.76001890000000005</c:v>
                </c:pt>
                <c:pt idx="97">
                  <c:v>1.2526630000000001</c:v>
                </c:pt>
                <c:pt idx="98">
                  <c:v>1.2156</c:v>
                </c:pt>
                <c:pt idx="99">
                  <c:v>1.5280879999999999</c:v>
                </c:pt>
                <c:pt idx="100">
                  <c:v>1.4690510000000001</c:v>
                </c:pt>
                <c:pt idx="101">
                  <c:v>1.4804079999999999</c:v>
                </c:pt>
                <c:pt idx="102">
                  <c:v>1.118986</c:v>
                </c:pt>
                <c:pt idx="103">
                  <c:v>1.4318059999999999</c:v>
                </c:pt>
                <c:pt idx="104">
                  <c:v>2.0871529999999998</c:v>
                </c:pt>
                <c:pt idx="105">
                  <c:v>2.0025080000000002</c:v>
                </c:pt>
                <c:pt idx="106">
                  <c:v>2.0370430000000002</c:v>
                </c:pt>
                <c:pt idx="107">
                  <c:v>1.320395</c:v>
                </c:pt>
                <c:pt idx="108">
                  <c:v>0.79301980000000005</c:v>
                </c:pt>
                <c:pt idx="109">
                  <c:v>0.46128170000000002</c:v>
                </c:pt>
                <c:pt idx="110">
                  <c:v>0.3746797</c:v>
                </c:pt>
                <c:pt idx="111">
                  <c:v>0.55594299999999996</c:v>
                </c:pt>
                <c:pt idx="112">
                  <c:v>0.67994220000000005</c:v>
                </c:pt>
                <c:pt idx="113">
                  <c:v>0.72080100000000003</c:v>
                </c:pt>
                <c:pt idx="114">
                  <c:v>0.60553809999999997</c:v>
                </c:pt>
                <c:pt idx="115">
                  <c:v>-3.720014E-2</c:v>
                </c:pt>
                <c:pt idx="116">
                  <c:v>-0.4260584</c:v>
                </c:pt>
                <c:pt idx="117">
                  <c:v>0</c:v>
                </c:pt>
                <c:pt idx="118">
                  <c:v>0.1520185</c:v>
                </c:pt>
                <c:pt idx="119">
                  <c:v>0.73847339999999995</c:v>
                </c:pt>
                <c:pt idx="120">
                  <c:v>1.219611</c:v>
                </c:pt>
                <c:pt idx="121">
                  <c:v>0.85489020000000004</c:v>
                </c:pt>
                <c:pt idx="122">
                  <c:v>0.82626279999999996</c:v>
                </c:pt>
                <c:pt idx="123">
                  <c:v>1.9099120000000001E-2</c:v>
                </c:pt>
                <c:pt idx="124">
                  <c:v>-0.21274029999999999</c:v>
                </c:pt>
                <c:pt idx="125">
                  <c:v>0.22012039999999999</c:v>
                </c:pt>
                <c:pt idx="126">
                  <c:v>0.4466311</c:v>
                </c:pt>
                <c:pt idx="127">
                  <c:v>0.7694242</c:v>
                </c:pt>
                <c:pt idx="128">
                  <c:v>0.94795280000000004</c:v>
                </c:pt>
                <c:pt idx="129">
                  <c:v>0.13894300000000001</c:v>
                </c:pt>
                <c:pt idx="130">
                  <c:v>0.61217719999999998</c:v>
                </c:pt>
                <c:pt idx="131">
                  <c:v>0.61272170000000004</c:v>
                </c:pt>
                <c:pt idx="132">
                  <c:v>0.94914580000000004</c:v>
                </c:pt>
                <c:pt idx="133">
                  <c:v>1.417732</c:v>
                </c:pt>
                <c:pt idx="134">
                  <c:v>1.901141</c:v>
                </c:pt>
                <c:pt idx="135">
                  <c:v>2.4924620000000002</c:v>
                </c:pt>
                <c:pt idx="136">
                  <c:v>2.624698</c:v>
                </c:pt>
                <c:pt idx="137">
                  <c:v>2.3468059999999999</c:v>
                </c:pt>
                <c:pt idx="138">
                  <c:v>2.639767</c:v>
                </c:pt>
                <c:pt idx="139">
                  <c:v>2.555145</c:v>
                </c:pt>
                <c:pt idx="140">
                  <c:v>2.41215</c:v>
                </c:pt>
                <c:pt idx="141">
                  <c:v>3.164304</c:v>
                </c:pt>
                <c:pt idx="142">
                  <c:v>3.7766009999999999</c:v>
                </c:pt>
                <c:pt idx="143">
                  <c:v>3.697797</c:v>
                </c:pt>
                <c:pt idx="144">
                  <c:v>3.6124309999999999</c:v>
                </c:pt>
                <c:pt idx="145">
                  <c:v>3.6621380000000001</c:v>
                </c:pt>
                <c:pt idx="146">
                  <c:v>4.1437549999999996</c:v>
                </c:pt>
                <c:pt idx="147">
                  <c:v>4.7754459999999996</c:v>
                </c:pt>
                <c:pt idx="148">
                  <c:v>5.3993140000000004</c:v>
                </c:pt>
                <c:pt idx="149">
                  <c:v>6.0460560000000001</c:v>
                </c:pt>
                <c:pt idx="150">
                  <c:v>6.3367889999999996</c:v>
                </c:pt>
                <c:pt idx="151">
                  <c:v>5.7128949999999996</c:v>
                </c:pt>
                <c:pt idx="152">
                  <c:v>5.583018</c:v>
                </c:pt>
                <c:pt idx="153">
                  <c:v>5.6700530000000002</c:v>
                </c:pt>
                <c:pt idx="154">
                  <c:v>5.0351400000000002</c:v>
                </c:pt>
                <c:pt idx="155">
                  <c:v>5.036524</c:v>
                </c:pt>
                <c:pt idx="156">
                  <c:v>5.1676380000000002</c:v>
                </c:pt>
                <c:pt idx="157">
                  <c:v>4.8243109999999998</c:v>
                </c:pt>
                <c:pt idx="158">
                  <c:v>4.2428809999999997</c:v>
                </c:pt>
                <c:pt idx="159">
                  <c:v>3.696771</c:v>
                </c:pt>
                <c:pt idx="160">
                  <c:v>3.3190780000000002</c:v>
                </c:pt>
                <c:pt idx="161">
                  <c:v>2.6797270000000002</c:v>
                </c:pt>
                <c:pt idx="162">
                  <c:v>2.2622770000000001</c:v>
                </c:pt>
                <c:pt idx="163">
                  <c:v>3.4155769999999999</c:v>
                </c:pt>
                <c:pt idx="164">
                  <c:v>3.73</c:v>
                </c:pt>
              </c:numCache>
            </c:numRef>
          </c:val>
          <c:smooth val="0"/>
          <c:extLst>
            <c:ext xmlns:c16="http://schemas.microsoft.com/office/drawing/2014/chart" uri="{C3380CC4-5D6E-409C-BE32-E72D297353CC}">
              <c16:uniqueId val="{00000000-4C51-42BE-B339-F743A78C68AD}"/>
            </c:ext>
          </c:extLst>
        </c:ser>
        <c:ser>
          <c:idx val="1"/>
          <c:order val="1"/>
          <c:tx>
            <c:strRef>
              <c:f>Sheet1!$C$1</c:f>
              <c:strCache>
                <c:ptCount val="1"/>
                <c:pt idx="0">
                  <c:v>미국 소비자물가지수(CPI)</c:v>
                </c:pt>
              </c:strCache>
            </c:strRef>
          </c:tx>
          <c:spPr>
            <a:ln w="19050" cap="rnd">
              <a:solidFill>
                <a:srgbClr val="00B8F5"/>
              </a:solidFill>
              <a:round/>
            </a:ln>
            <a:effectLst/>
          </c:spPr>
          <c:marker>
            <c:symbol val="none"/>
          </c:marker>
          <c:cat>
            <c:strRef>
              <c:f>Sheet1!$A$2:$A$166</c:f>
              <c:strCache>
                <c:ptCount val="165"/>
                <c:pt idx="0">
                  <c:v>'10.1</c:v>
                </c:pt>
                <c:pt idx="60">
                  <c:v>'15.1</c:v>
                </c:pt>
                <c:pt idx="120">
                  <c:v>'20.1</c:v>
                </c:pt>
                <c:pt idx="164">
                  <c:v>'23.9</c:v>
                </c:pt>
              </c:strCache>
            </c:strRef>
          </c:cat>
          <c:val>
            <c:numRef>
              <c:f>Sheet1!$C$2:$C$166</c:f>
              <c:numCache>
                <c:formatCode>General</c:formatCode>
                <c:ptCount val="165"/>
                <c:pt idx="0">
                  <c:v>2.6257090000000001</c:v>
                </c:pt>
                <c:pt idx="1">
                  <c:v>2.143332</c:v>
                </c:pt>
                <c:pt idx="2">
                  <c:v>2.3139590000000001</c:v>
                </c:pt>
                <c:pt idx="3">
                  <c:v>2.2364470000000001</c:v>
                </c:pt>
                <c:pt idx="4">
                  <c:v>2.0209860000000002</c:v>
                </c:pt>
                <c:pt idx="5">
                  <c:v>1.0533490000000001</c:v>
                </c:pt>
                <c:pt idx="6">
                  <c:v>1.235193</c:v>
                </c:pt>
                <c:pt idx="7">
                  <c:v>1.1481049999999999</c:v>
                </c:pt>
                <c:pt idx="8">
                  <c:v>1.143683</c:v>
                </c:pt>
                <c:pt idx="9">
                  <c:v>1.172188</c:v>
                </c:pt>
                <c:pt idx="10">
                  <c:v>1.1431610000000001</c:v>
                </c:pt>
                <c:pt idx="11">
                  <c:v>1.4957229999999999</c:v>
                </c:pt>
                <c:pt idx="12">
                  <c:v>1.631847</c:v>
                </c:pt>
                <c:pt idx="13">
                  <c:v>2.1075849999999998</c:v>
                </c:pt>
                <c:pt idx="14">
                  <c:v>2.681603</c:v>
                </c:pt>
                <c:pt idx="15">
                  <c:v>3.1636310000000001</c:v>
                </c:pt>
                <c:pt idx="16">
                  <c:v>3.5686460000000002</c:v>
                </c:pt>
                <c:pt idx="17">
                  <c:v>3.5588280000000001</c:v>
                </c:pt>
                <c:pt idx="18">
                  <c:v>3.6287159999999998</c:v>
                </c:pt>
                <c:pt idx="19">
                  <c:v>3.7712080000000001</c:v>
                </c:pt>
                <c:pt idx="20">
                  <c:v>3.868357</c:v>
                </c:pt>
                <c:pt idx="21">
                  <c:v>3.5251999999999999</c:v>
                </c:pt>
                <c:pt idx="22">
                  <c:v>3.3943780000000001</c:v>
                </c:pt>
                <c:pt idx="23">
                  <c:v>2.9624190000000001</c:v>
                </c:pt>
                <c:pt idx="24">
                  <c:v>2.925217</c:v>
                </c:pt>
                <c:pt idx="25">
                  <c:v>2.8710990000000001</c:v>
                </c:pt>
                <c:pt idx="26">
                  <c:v>2.6513979999999999</c:v>
                </c:pt>
                <c:pt idx="27">
                  <c:v>2.30274</c:v>
                </c:pt>
                <c:pt idx="28">
                  <c:v>1.7042539999999999</c:v>
                </c:pt>
                <c:pt idx="29">
                  <c:v>1.663994</c:v>
                </c:pt>
                <c:pt idx="30">
                  <c:v>1.4084509999999999</c:v>
                </c:pt>
                <c:pt idx="31">
                  <c:v>1.6923790000000001</c:v>
                </c:pt>
                <c:pt idx="32">
                  <c:v>1.991282</c:v>
                </c:pt>
                <c:pt idx="33">
                  <c:v>2.162344</c:v>
                </c:pt>
                <c:pt idx="34">
                  <c:v>1.7641340000000001</c:v>
                </c:pt>
                <c:pt idx="35">
                  <c:v>1.7410220000000001</c:v>
                </c:pt>
                <c:pt idx="36">
                  <c:v>1.594865</c:v>
                </c:pt>
                <c:pt idx="37">
                  <c:v>1.977924</c:v>
                </c:pt>
                <c:pt idx="38">
                  <c:v>1.4738960000000001</c:v>
                </c:pt>
                <c:pt idx="39">
                  <c:v>1.0630850000000001</c:v>
                </c:pt>
                <c:pt idx="40">
                  <c:v>1.3619650000000001</c:v>
                </c:pt>
                <c:pt idx="41">
                  <c:v>1.7544169999999999</c:v>
                </c:pt>
                <c:pt idx="42">
                  <c:v>1.960682</c:v>
                </c:pt>
                <c:pt idx="43">
                  <c:v>1.5183679999999999</c:v>
                </c:pt>
                <c:pt idx="44">
                  <c:v>1.184925</c:v>
                </c:pt>
                <c:pt idx="45">
                  <c:v>0.96361269999999999</c:v>
                </c:pt>
                <c:pt idx="46">
                  <c:v>1.2370719999999999</c:v>
                </c:pt>
                <c:pt idx="47">
                  <c:v>1.501736</c:v>
                </c:pt>
                <c:pt idx="48">
                  <c:v>1.5789470000000001</c:v>
                </c:pt>
                <c:pt idx="49">
                  <c:v>1.126349</c:v>
                </c:pt>
                <c:pt idx="50">
                  <c:v>1.512203</c:v>
                </c:pt>
                <c:pt idx="51">
                  <c:v>1.952858</c:v>
                </c:pt>
                <c:pt idx="52">
                  <c:v>2.1271110000000002</c:v>
                </c:pt>
                <c:pt idx="53">
                  <c:v>2.0723410000000002</c:v>
                </c:pt>
                <c:pt idx="54">
                  <c:v>1.992329</c:v>
                </c:pt>
                <c:pt idx="55">
                  <c:v>1.699611</c:v>
                </c:pt>
                <c:pt idx="56">
                  <c:v>1.6579189999999999</c:v>
                </c:pt>
                <c:pt idx="57">
                  <c:v>1.6643399999999999</c:v>
                </c:pt>
                <c:pt idx="58">
                  <c:v>1.3223549999999999</c:v>
                </c:pt>
                <c:pt idx="59">
                  <c:v>0.75649330000000004</c:v>
                </c:pt>
                <c:pt idx="60">
                  <c:v>-8.9348319999999995E-2</c:v>
                </c:pt>
                <c:pt idx="61">
                  <c:v>-2.5129800000000001E-2</c:v>
                </c:pt>
                <c:pt idx="62">
                  <c:v>-7.3637389999999997E-2</c:v>
                </c:pt>
                <c:pt idx="63">
                  <c:v>-0.19951740000000001</c:v>
                </c:pt>
                <c:pt idx="64">
                  <c:v>-3.9932750000000003E-2</c:v>
                </c:pt>
                <c:pt idx="65">
                  <c:v>0.1237712</c:v>
                </c:pt>
                <c:pt idx="66">
                  <c:v>0.16956979999999999</c:v>
                </c:pt>
                <c:pt idx="67">
                  <c:v>0.19507930000000001</c:v>
                </c:pt>
                <c:pt idx="68">
                  <c:v>-3.6129750000000002E-2</c:v>
                </c:pt>
                <c:pt idx="69">
                  <c:v>0.17057439999999999</c:v>
                </c:pt>
                <c:pt idx="70">
                  <c:v>0.50179759999999995</c:v>
                </c:pt>
                <c:pt idx="71">
                  <c:v>0.72951980000000005</c:v>
                </c:pt>
                <c:pt idx="72">
                  <c:v>1.3730869999999999</c:v>
                </c:pt>
                <c:pt idx="73">
                  <c:v>1.0178</c:v>
                </c:pt>
                <c:pt idx="74">
                  <c:v>0.85253619999999997</c:v>
                </c:pt>
                <c:pt idx="75">
                  <c:v>1.1251100000000001</c:v>
                </c:pt>
                <c:pt idx="76">
                  <c:v>1.019323</c:v>
                </c:pt>
                <c:pt idx="77">
                  <c:v>0.9973265</c:v>
                </c:pt>
                <c:pt idx="78">
                  <c:v>0.82713879999999995</c:v>
                </c:pt>
                <c:pt idx="79">
                  <c:v>1.062875</c:v>
                </c:pt>
                <c:pt idx="80">
                  <c:v>1.463784</c:v>
                </c:pt>
                <c:pt idx="81">
                  <c:v>1.635988</c:v>
                </c:pt>
                <c:pt idx="82">
                  <c:v>1.692537</c:v>
                </c:pt>
                <c:pt idx="83">
                  <c:v>2.0746220000000002</c:v>
                </c:pt>
                <c:pt idx="84">
                  <c:v>2.5000420000000001</c:v>
                </c:pt>
                <c:pt idx="85">
                  <c:v>2.7379579999999999</c:v>
                </c:pt>
                <c:pt idx="86">
                  <c:v>2.3806120000000002</c:v>
                </c:pt>
                <c:pt idx="87">
                  <c:v>2.1996899999999999</c:v>
                </c:pt>
                <c:pt idx="88">
                  <c:v>1.874878</c:v>
                </c:pt>
                <c:pt idx="89">
                  <c:v>1.6334880000000001</c:v>
                </c:pt>
                <c:pt idx="90">
                  <c:v>1.727978</c:v>
                </c:pt>
                <c:pt idx="91">
                  <c:v>1.938974</c:v>
                </c:pt>
                <c:pt idx="92">
                  <c:v>2.2329639999999999</c:v>
                </c:pt>
                <c:pt idx="93">
                  <c:v>2.0411290000000002</c:v>
                </c:pt>
                <c:pt idx="94">
                  <c:v>2.2025830000000002</c:v>
                </c:pt>
                <c:pt idx="95">
                  <c:v>2.1090819999999999</c:v>
                </c:pt>
                <c:pt idx="96">
                  <c:v>2.0705079999999998</c:v>
                </c:pt>
                <c:pt idx="97">
                  <c:v>2.211795</c:v>
                </c:pt>
                <c:pt idx="98">
                  <c:v>2.3597109999999999</c:v>
                </c:pt>
                <c:pt idx="99">
                  <c:v>2.4627439999999998</c:v>
                </c:pt>
                <c:pt idx="100">
                  <c:v>2.8010120000000001</c:v>
                </c:pt>
                <c:pt idx="101">
                  <c:v>2.8715480000000002</c:v>
                </c:pt>
                <c:pt idx="102">
                  <c:v>2.9495149999999999</c:v>
                </c:pt>
                <c:pt idx="103">
                  <c:v>2.6991800000000001</c:v>
                </c:pt>
                <c:pt idx="104">
                  <c:v>2.2769720000000002</c:v>
                </c:pt>
                <c:pt idx="105">
                  <c:v>2.5224700000000002</c:v>
                </c:pt>
                <c:pt idx="106">
                  <c:v>2.1766009999999998</c:v>
                </c:pt>
                <c:pt idx="107">
                  <c:v>1.9101589999999999</c:v>
                </c:pt>
                <c:pt idx="108">
                  <c:v>1.5512349999999999</c:v>
                </c:pt>
                <c:pt idx="109">
                  <c:v>1.520135</c:v>
                </c:pt>
                <c:pt idx="110">
                  <c:v>1.8625229999999999</c:v>
                </c:pt>
                <c:pt idx="111">
                  <c:v>1.99644</c:v>
                </c:pt>
                <c:pt idx="112">
                  <c:v>1.7902279999999999</c:v>
                </c:pt>
                <c:pt idx="113">
                  <c:v>1.648485</c:v>
                </c:pt>
                <c:pt idx="114">
                  <c:v>1.8114650000000001</c:v>
                </c:pt>
                <c:pt idx="115">
                  <c:v>1.7497799999999999</c:v>
                </c:pt>
                <c:pt idx="116">
                  <c:v>1.7113050000000001</c:v>
                </c:pt>
                <c:pt idx="117">
                  <c:v>1.764043</c:v>
                </c:pt>
                <c:pt idx="118">
                  <c:v>2.0512779999999999</c:v>
                </c:pt>
                <c:pt idx="119">
                  <c:v>2.2851300000000001</c:v>
                </c:pt>
                <c:pt idx="120">
                  <c:v>2.4865719999999998</c:v>
                </c:pt>
                <c:pt idx="121">
                  <c:v>2.3348740000000001</c:v>
                </c:pt>
                <c:pt idx="122">
                  <c:v>1.5393269999999999</c:v>
                </c:pt>
                <c:pt idx="123">
                  <c:v>0.32909670000000002</c:v>
                </c:pt>
                <c:pt idx="124">
                  <c:v>0.1179264</c:v>
                </c:pt>
                <c:pt idx="125">
                  <c:v>0.64573309999999995</c:v>
                </c:pt>
                <c:pt idx="126">
                  <c:v>0.98608180000000001</c:v>
                </c:pt>
                <c:pt idx="127">
                  <c:v>1.3096449999999999</c:v>
                </c:pt>
                <c:pt idx="128">
                  <c:v>1.3713249999999999</c:v>
                </c:pt>
                <c:pt idx="129">
                  <c:v>1.1820660000000001</c:v>
                </c:pt>
                <c:pt idx="130">
                  <c:v>1.174536</c:v>
                </c:pt>
                <c:pt idx="131">
                  <c:v>1.3620049999999999</c:v>
                </c:pt>
                <c:pt idx="132">
                  <c:v>1.39977</c:v>
                </c:pt>
                <c:pt idx="133">
                  <c:v>1.676215</c:v>
                </c:pt>
                <c:pt idx="134">
                  <c:v>2.6197620000000001</c:v>
                </c:pt>
                <c:pt idx="135">
                  <c:v>4.1596950000000001</c:v>
                </c:pt>
                <c:pt idx="136">
                  <c:v>4.9927070000000002</c:v>
                </c:pt>
                <c:pt idx="137">
                  <c:v>5.391451</c:v>
                </c:pt>
                <c:pt idx="138">
                  <c:v>5.365475</c:v>
                </c:pt>
                <c:pt idx="139">
                  <c:v>5.2512720000000002</c:v>
                </c:pt>
                <c:pt idx="140">
                  <c:v>5.3903489999999996</c:v>
                </c:pt>
                <c:pt idx="141">
                  <c:v>6.2218689999999999</c:v>
                </c:pt>
                <c:pt idx="142">
                  <c:v>6.8090029999999997</c:v>
                </c:pt>
                <c:pt idx="143">
                  <c:v>7.036403</c:v>
                </c:pt>
                <c:pt idx="144">
                  <c:v>7.4798730000000004</c:v>
                </c:pt>
                <c:pt idx="145">
                  <c:v>7.8710639999999996</c:v>
                </c:pt>
                <c:pt idx="146">
                  <c:v>8.5424559999999996</c:v>
                </c:pt>
                <c:pt idx="147">
                  <c:v>8.2586300000000001</c:v>
                </c:pt>
                <c:pt idx="148">
                  <c:v>8.5815110000000008</c:v>
                </c:pt>
                <c:pt idx="149">
                  <c:v>9.0597580000000004</c:v>
                </c:pt>
                <c:pt idx="150">
                  <c:v>8.5248150000000003</c:v>
                </c:pt>
                <c:pt idx="151">
                  <c:v>8.2626919999999995</c:v>
                </c:pt>
                <c:pt idx="152">
                  <c:v>8.20167</c:v>
                </c:pt>
                <c:pt idx="153">
                  <c:v>7.7454270000000003</c:v>
                </c:pt>
                <c:pt idx="154">
                  <c:v>7.1103230000000002</c:v>
                </c:pt>
                <c:pt idx="155">
                  <c:v>6.4544009999999998</c:v>
                </c:pt>
                <c:pt idx="156">
                  <c:v>6.4101470000000003</c:v>
                </c:pt>
                <c:pt idx="157">
                  <c:v>6.0356129999999997</c:v>
                </c:pt>
                <c:pt idx="158">
                  <c:v>4.9849740000000002</c:v>
                </c:pt>
                <c:pt idx="159">
                  <c:v>4.93032</c:v>
                </c:pt>
                <c:pt idx="160">
                  <c:v>4.0476089999999996</c:v>
                </c:pt>
                <c:pt idx="161">
                  <c:v>2.9691779999999999</c:v>
                </c:pt>
                <c:pt idx="162">
                  <c:v>3.1777799999999998</c:v>
                </c:pt>
                <c:pt idx="163">
                  <c:v>3.6651120000000001</c:v>
                </c:pt>
              </c:numCache>
            </c:numRef>
          </c:val>
          <c:smooth val="0"/>
          <c:extLst>
            <c:ext xmlns:c16="http://schemas.microsoft.com/office/drawing/2014/chart" uri="{C3380CC4-5D6E-409C-BE32-E72D297353CC}">
              <c16:uniqueId val="{00000001-4C51-42BE-B339-F743A78C68AD}"/>
            </c:ext>
          </c:extLst>
        </c:ser>
        <c:dLbls>
          <c:showLegendKey val="0"/>
          <c:showVal val="0"/>
          <c:showCatName val="0"/>
          <c:showSerName val="0"/>
          <c:showPercent val="0"/>
          <c:showBubbleSize val="0"/>
        </c:dLbls>
        <c:smooth val="0"/>
        <c:axId val="2095976128"/>
        <c:axId val="2095970304"/>
      </c:lineChart>
      <c:catAx>
        <c:axId val="209597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0304"/>
        <c:crosses val="autoZero"/>
        <c:auto val="1"/>
        <c:lblAlgn val="ctr"/>
        <c:lblOffset val="100"/>
        <c:noMultiLvlLbl val="0"/>
      </c:catAx>
      <c:valAx>
        <c:axId val="2095970304"/>
        <c:scaling>
          <c:orientation val="minMax"/>
          <c:min val="-1"/>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6128"/>
        <c:crosses val="autoZero"/>
        <c:crossBetween val="between"/>
      </c:valAx>
      <c:spPr>
        <a:noFill/>
        <a:ln w="25400">
          <a:noFill/>
        </a:ln>
        <a:effectLst/>
      </c:spPr>
    </c:plotArea>
    <c:legend>
      <c:legendPos val="t"/>
      <c:layout>
        <c:manualLayout>
          <c:xMode val="edge"/>
          <c:yMode val="edge"/>
          <c:x val="0.20987020069808027"/>
          <c:y val="8.2682291666666671E-2"/>
          <c:w val="0.6264347004072135"/>
          <c:h val="0.17083622685185187"/>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0.1983869924575061"/>
          <c:w val="0.88025524942713174"/>
          <c:h val="0.44849658293304151"/>
        </c:manualLayout>
      </c:layout>
      <c:lineChart>
        <c:grouping val="standard"/>
        <c:varyColors val="0"/>
        <c:ser>
          <c:idx val="0"/>
          <c:order val="0"/>
          <c:tx>
            <c:strRef>
              <c:f>Sheet1!$B$1</c:f>
              <c:strCache>
                <c:ptCount val="1"/>
                <c:pt idx="0">
                  <c:v>달러인덱스</c:v>
                </c:pt>
              </c:strCache>
            </c:strRef>
          </c:tx>
          <c:spPr>
            <a:ln w="19050" cap="rnd">
              <a:solidFill>
                <a:srgbClr val="00338D"/>
              </a:solidFill>
              <a:prstDash val="solid"/>
              <a:round/>
            </a:ln>
            <a:effectLst/>
          </c:spPr>
          <c:marker>
            <c:symbol val="none"/>
          </c:marker>
          <c:cat>
            <c:strRef>
              <c:f>Sheet1!$A$2:$A$107</c:f>
              <c:strCache>
                <c:ptCount val="106"/>
                <c:pt idx="0">
                  <c:v>'15.1</c:v>
                </c:pt>
                <c:pt idx="24">
                  <c:v>'17.1</c:v>
                </c:pt>
                <c:pt idx="48">
                  <c:v>'19.1</c:v>
                </c:pt>
                <c:pt idx="73">
                  <c:v>'21.1</c:v>
                </c:pt>
                <c:pt idx="96">
                  <c:v>'23.1</c:v>
                </c:pt>
                <c:pt idx="105">
                  <c:v>'23.10</c:v>
                </c:pt>
              </c:strCache>
            </c:strRef>
          </c:cat>
          <c:val>
            <c:numRef>
              <c:f>Sheet1!$B$2:$B$107</c:f>
              <c:numCache>
                <c:formatCode>General</c:formatCode>
                <c:ptCount val="106"/>
                <c:pt idx="0">
                  <c:v>94.8</c:v>
                </c:pt>
                <c:pt idx="1">
                  <c:v>95.32</c:v>
                </c:pt>
                <c:pt idx="2">
                  <c:v>98.36</c:v>
                </c:pt>
                <c:pt idx="3">
                  <c:v>94.6</c:v>
                </c:pt>
                <c:pt idx="4">
                  <c:v>96.91</c:v>
                </c:pt>
                <c:pt idx="5">
                  <c:v>95.49</c:v>
                </c:pt>
                <c:pt idx="6">
                  <c:v>97.34</c:v>
                </c:pt>
                <c:pt idx="7">
                  <c:v>95.82</c:v>
                </c:pt>
                <c:pt idx="8">
                  <c:v>96.35</c:v>
                </c:pt>
                <c:pt idx="9">
                  <c:v>96.95</c:v>
                </c:pt>
                <c:pt idx="10">
                  <c:v>100.17</c:v>
                </c:pt>
                <c:pt idx="11">
                  <c:v>98.63</c:v>
                </c:pt>
                <c:pt idx="12">
                  <c:v>99.61</c:v>
                </c:pt>
                <c:pt idx="13">
                  <c:v>98.21</c:v>
                </c:pt>
                <c:pt idx="14">
                  <c:v>94.59</c:v>
                </c:pt>
                <c:pt idx="15">
                  <c:v>93.08</c:v>
                </c:pt>
                <c:pt idx="16">
                  <c:v>95.89</c:v>
                </c:pt>
                <c:pt idx="17">
                  <c:v>96.14</c:v>
                </c:pt>
                <c:pt idx="18">
                  <c:v>95.53</c:v>
                </c:pt>
                <c:pt idx="19">
                  <c:v>96.02</c:v>
                </c:pt>
                <c:pt idx="20">
                  <c:v>95.46</c:v>
                </c:pt>
                <c:pt idx="21">
                  <c:v>98.44</c:v>
                </c:pt>
                <c:pt idx="22">
                  <c:v>101.5</c:v>
                </c:pt>
                <c:pt idx="23">
                  <c:v>102.21</c:v>
                </c:pt>
                <c:pt idx="24">
                  <c:v>99.51</c:v>
                </c:pt>
                <c:pt idx="25">
                  <c:v>101.12</c:v>
                </c:pt>
                <c:pt idx="26">
                  <c:v>100.35</c:v>
                </c:pt>
                <c:pt idx="27">
                  <c:v>99.05</c:v>
                </c:pt>
                <c:pt idx="28">
                  <c:v>96.92</c:v>
                </c:pt>
                <c:pt idx="29">
                  <c:v>95.63</c:v>
                </c:pt>
                <c:pt idx="30">
                  <c:v>92.86</c:v>
                </c:pt>
                <c:pt idx="31">
                  <c:v>92.67</c:v>
                </c:pt>
                <c:pt idx="32">
                  <c:v>93.08</c:v>
                </c:pt>
                <c:pt idx="33">
                  <c:v>94.55</c:v>
                </c:pt>
                <c:pt idx="34">
                  <c:v>93.05</c:v>
                </c:pt>
                <c:pt idx="35">
                  <c:v>92.12</c:v>
                </c:pt>
                <c:pt idx="36">
                  <c:v>89.13</c:v>
                </c:pt>
                <c:pt idx="37">
                  <c:v>90.61</c:v>
                </c:pt>
                <c:pt idx="38">
                  <c:v>89.97</c:v>
                </c:pt>
                <c:pt idx="39">
                  <c:v>91.84</c:v>
                </c:pt>
                <c:pt idx="40">
                  <c:v>93.99</c:v>
                </c:pt>
                <c:pt idx="41">
                  <c:v>94.64</c:v>
                </c:pt>
                <c:pt idx="42">
                  <c:v>94.49</c:v>
                </c:pt>
                <c:pt idx="43">
                  <c:v>95.14</c:v>
                </c:pt>
                <c:pt idx="44">
                  <c:v>95.13</c:v>
                </c:pt>
                <c:pt idx="45">
                  <c:v>97.13</c:v>
                </c:pt>
                <c:pt idx="46">
                  <c:v>97.27</c:v>
                </c:pt>
                <c:pt idx="47">
                  <c:v>96.17</c:v>
                </c:pt>
                <c:pt idx="48">
                  <c:v>95.58</c:v>
                </c:pt>
                <c:pt idx="49">
                  <c:v>96.16</c:v>
                </c:pt>
                <c:pt idx="50">
                  <c:v>97.28</c:v>
                </c:pt>
                <c:pt idx="51">
                  <c:v>97.48</c:v>
                </c:pt>
                <c:pt idx="52">
                  <c:v>97.75</c:v>
                </c:pt>
                <c:pt idx="53">
                  <c:v>96.13</c:v>
                </c:pt>
                <c:pt idx="54">
                  <c:v>98.52</c:v>
                </c:pt>
                <c:pt idx="55">
                  <c:v>98.92</c:v>
                </c:pt>
                <c:pt idx="56">
                  <c:v>99.38</c:v>
                </c:pt>
                <c:pt idx="57">
                  <c:v>97.35</c:v>
                </c:pt>
                <c:pt idx="58">
                  <c:v>98.27</c:v>
                </c:pt>
                <c:pt idx="59">
                  <c:v>96.39</c:v>
                </c:pt>
                <c:pt idx="60">
                  <c:v>97.39</c:v>
                </c:pt>
                <c:pt idx="61">
                  <c:v>98.13</c:v>
                </c:pt>
                <c:pt idx="62">
                  <c:v>99.05</c:v>
                </c:pt>
                <c:pt idx="63">
                  <c:v>99.02</c:v>
                </c:pt>
                <c:pt idx="64">
                  <c:v>98.34</c:v>
                </c:pt>
                <c:pt idx="65">
                  <c:v>97.39</c:v>
                </c:pt>
                <c:pt idx="66">
                  <c:v>93.35</c:v>
                </c:pt>
                <c:pt idx="67">
                  <c:v>92.14</c:v>
                </c:pt>
                <c:pt idx="68">
                  <c:v>93.89</c:v>
                </c:pt>
                <c:pt idx="69">
                  <c:v>94.04</c:v>
                </c:pt>
                <c:pt idx="70">
                  <c:v>91.87</c:v>
                </c:pt>
                <c:pt idx="71">
                  <c:v>89.94</c:v>
                </c:pt>
                <c:pt idx="72">
                  <c:v>90.58</c:v>
                </c:pt>
                <c:pt idx="73">
                  <c:v>90.88</c:v>
                </c:pt>
                <c:pt idx="74">
                  <c:v>93.23</c:v>
                </c:pt>
                <c:pt idx="75">
                  <c:v>91.28</c:v>
                </c:pt>
                <c:pt idx="76">
                  <c:v>90.03</c:v>
                </c:pt>
                <c:pt idx="77">
                  <c:v>92.44</c:v>
                </c:pt>
                <c:pt idx="78">
                  <c:v>92.17</c:v>
                </c:pt>
                <c:pt idx="79">
                  <c:v>92.63</c:v>
                </c:pt>
                <c:pt idx="80">
                  <c:v>94.23</c:v>
                </c:pt>
                <c:pt idx="81">
                  <c:v>94.12</c:v>
                </c:pt>
                <c:pt idx="82">
                  <c:v>95.99</c:v>
                </c:pt>
                <c:pt idx="83">
                  <c:v>95.97</c:v>
                </c:pt>
                <c:pt idx="84">
                  <c:v>96.54</c:v>
                </c:pt>
                <c:pt idx="85">
                  <c:v>96.71</c:v>
                </c:pt>
                <c:pt idx="86">
                  <c:v>98.31</c:v>
                </c:pt>
                <c:pt idx="87">
                  <c:v>102.96</c:v>
                </c:pt>
                <c:pt idx="88">
                  <c:v>101.75</c:v>
                </c:pt>
                <c:pt idx="89">
                  <c:v>104.68</c:v>
                </c:pt>
                <c:pt idx="90">
                  <c:v>105.9</c:v>
                </c:pt>
                <c:pt idx="91">
                  <c:v>108.7</c:v>
                </c:pt>
                <c:pt idx="92">
                  <c:v>112.12</c:v>
                </c:pt>
                <c:pt idx="93">
                  <c:v>111.53</c:v>
                </c:pt>
                <c:pt idx="94">
                  <c:v>105.95</c:v>
                </c:pt>
                <c:pt idx="95">
                  <c:v>103.52</c:v>
                </c:pt>
                <c:pt idx="96">
                  <c:v>102.1</c:v>
                </c:pt>
                <c:pt idx="97">
                  <c:v>104.87</c:v>
                </c:pt>
                <c:pt idx="98">
                  <c:v>102.51</c:v>
                </c:pt>
                <c:pt idx="99">
                  <c:v>101.66</c:v>
                </c:pt>
                <c:pt idx="100">
                  <c:v>104.33</c:v>
                </c:pt>
                <c:pt idx="101">
                  <c:v>102.91</c:v>
                </c:pt>
                <c:pt idx="102">
                  <c:v>101.86</c:v>
                </c:pt>
                <c:pt idx="103">
                  <c:v>103.62</c:v>
                </c:pt>
                <c:pt idx="104">
                  <c:v>106.22</c:v>
                </c:pt>
                <c:pt idx="105">
                  <c:v>106.21</c:v>
                </c:pt>
              </c:numCache>
            </c:numRef>
          </c:val>
          <c:smooth val="1"/>
          <c:extLst>
            <c:ext xmlns:c16="http://schemas.microsoft.com/office/drawing/2014/chart" uri="{C3380CC4-5D6E-409C-BE32-E72D297353CC}">
              <c16:uniqueId val="{00000002-8314-4341-84E6-E34689915A2E}"/>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max val="113"/>
          <c:min val="88"/>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0.12344674339571557"/>
          <c:w val="0.88025524942713174"/>
          <c:h val="0.72443998850568347"/>
        </c:manualLayout>
      </c:layout>
      <c:lineChart>
        <c:grouping val="standard"/>
        <c:varyColors val="0"/>
        <c:ser>
          <c:idx val="0"/>
          <c:order val="0"/>
          <c:tx>
            <c:strRef>
              <c:f>Sheet1!$B$1</c:f>
              <c:strCache>
                <c:ptCount val="1"/>
                <c:pt idx="0">
                  <c:v>한국</c:v>
                </c:pt>
              </c:strCache>
            </c:strRef>
          </c:tx>
          <c:spPr>
            <a:ln w="19050" cap="rnd">
              <a:solidFill>
                <a:srgbClr val="00338D"/>
              </a:solidFill>
              <a:prstDash val="solid"/>
              <a:round/>
            </a:ln>
            <a:effectLst/>
          </c:spPr>
          <c:marker>
            <c:symbol val="none"/>
          </c:marker>
          <c:cat>
            <c:strRef>
              <c:f>Sheet1!$A$122:$A$286</c:f>
              <c:strCache>
                <c:ptCount val="165"/>
                <c:pt idx="0">
                  <c:v>10.1</c:v>
                </c:pt>
                <c:pt idx="60">
                  <c:v>'15.1</c:v>
                </c:pt>
                <c:pt idx="120">
                  <c:v>'20.1</c:v>
                </c:pt>
                <c:pt idx="164">
                  <c:v>'23.9</c:v>
                </c:pt>
              </c:strCache>
            </c:strRef>
          </c:cat>
          <c:val>
            <c:numRef>
              <c:f>Sheet1!$B$122:$B$275</c:f>
              <c:numCache>
                <c:formatCode>General</c:formatCode>
                <c:ptCount val="154"/>
                <c:pt idx="0">
                  <c:v>2</c:v>
                </c:pt>
                <c:pt idx="1">
                  <c:v>2</c:v>
                </c:pt>
                <c:pt idx="2">
                  <c:v>2</c:v>
                </c:pt>
                <c:pt idx="3">
                  <c:v>2</c:v>
                </c:pt>
                <c:pt idx="4">
                  <c:v>2</c:v>
                </c:pt>
                <c:pt idx="5">
                  <c:v>2</c:v>
                </c:pt>
                <c:pt idx="6">
                  <c:v>2.25</c:v>
                </c:pt>
                <c:pt idx="7">
                  <c:v>2.25</c:v>
                </c:pt>
                <c:pt idx="8">
                  <c:v>2.25</c:v>
                </c:pt>
                <c:pt idx="9">
                  <c:v>2.25</c:v>
                </c:pt>
                <c:pt idx="10">
                  <c:v>2.5</c:v>
                </c:pt>
                <c:pt idx="11">
                  <c:v>2.5</c:v>
                </c:pt>
                <c:pt idx="12">
                  <c:v>2.75</c:v>
                </c:pt>
                <c:pt idx="13">
                  <c:v>2.75</c:v>
                </c:pt>
                <c:pt idx="14">
                  <c:v>3</c:v>
                </c:pt>
                <c:pt idx="15">
                  <c:v>3</c:v>
                </c:pt>
                <c:pt idx="16">
                  <c:v>3</c:v>
                </c:pt>
                <c:pt idx="17">
                  <c:v>3.25</c:v>
                </c:pt>
                <c:pt idx="18">
                  <c:v>3.25</c:v>
                </c:pt>
                <c:pt idx="19">
                  <c:v>3.25</c:v>
                </c:pt>
                <c:pt idx="20">
                  <c:v>3.25</c:v>
                </c:pt>
                <c:pt idx="21">
                  <c:v>3.25</c:v>
                </c:pt>
                <c:pt idx="22">
                  <c:v>3.25</c:v>
                </c:pt>
                <c:pt idx="23">
                  <c:v>3.25</c:v>
                </c:pt>
                <c:pt idx="24">
                  <c:v>3.25</c:v>
                </c:pt>
                <c:pt idx="25">
                  <c:v>3.25</c:v>
                </c:pt>
                <c:pt idx="26">
                  <c:v>3.25</c:v>
                </c:pt>
                <c:pt idx="27">
                  <c:v>3.25</c:v>
                </c:pt>
                <c:pt idx="28">
                  <c:v>3.25</c:v>
                </c:pt>
                <c:pt idx="29">
                  <c:v>3.25</c:v>
                </c:pt>
                <c:pt idx="30">
                  <c:v>3</c:v>
                </c:pt>
                <c:pt idx="31">
                  <c:v>3</c:v>
                </c:pt>
                <c:pt idx="32">
                  <c:v>3</c:v>
                </c:pt>
                <c:pt idx="33">
                  <c:v>2.75</c:v>
                </c:pt>
                <c:pt idx="34">
                  <c:v>2.75</c:v>
                </c:pt>
                <c:pt idx="35">
                  <c:v>2.75</c:v>
                </c:pt>
                <c:pt idx="36">
                  <c:v>2.75</c:v>
                </c:pt>
                <c:pt idx="37">
                  <c:v>2.75</c:v>
                </c:pt>
                <c:pt idx="38">
                  <c:v>2.75</c:v>
                </c:pt>
                <c:pt idx="39">
                  <c:v>2.75</c:v>
                </c:pt>
                <c:pt idx="40">
                  <c:v>2.5</c:v>
                </c:pt>
                <c:pt idx="41">
                  <c:v>2.5</c:v>
                </c:pt>
                <c:pt idx="42">
                  <c:v>2.5</c:v>
                </c:pt>
                <c:pt idx="43">
                  <c:v>2.5</c:v>
                </c:pt>
                <c:pt idx="44">
                  <c:v>2.5</c:v>
                </c:pt>
                <c:pt idx="45">
                  <c:v>2.5</c:v>
                </c:pt>
                <c:pt idx="46">
                  <c:v>2.5</c:v>
                </c:pt>
                <c:pt idx="47">
                  <c:v>2.5</c:v>
                </c:pt>
                <c:pt idx="48">
                  <c:v>2.5</c:v>
                </c:pt>
                <c:pt idx="49">
                  <c:v>2.5</c:v>
                </c:pt>
                <c:pt idx="50">
                  <c:v>2.5</c:v>
                </c:pt>
                <c:pt idx="51">
                  <c:v>2.5</c:v>
                </c:pt>
                <c:pt idx="52">
                  <c:v>2.5</c:v>
                </c:pt>
                <c:pt idx="53">
                  <c:v>2.5</c:v>
                </c:pt>
                <c:pt idx="54">
                  <c:v>2.5</c:v>
                </c:pt>
                <c:pt idx="55">
                  <c:v>2.25</c:v>
                </c:pt>
                <c:pt idx="56">
                  <c:v>2.25</c:v>
                </c:pt>
                <c:pt idx="57">
                  <c:v>2</c:v>
                </c:pt>
                <c:pt idx="58">
                  <c:v>2</c:v>
                </c:pt>
                <c:pt idx="59">
                  <c:v>2</c:v>
                </c:pt>
                <c:pt idx="60">
                  <c:v>2</c:v>
                </c:pt>
                <c:pt idx="61">
                  <c:v>2</c:v>
                </c:pt>
                <c:pt idx="62">
                  <c:v>1.75</c:v>
                </c:pt>
                <c:pt idx="63">
                  <c:v>1.75</c:v>
                </c:pt>
                <c:pt idx="64">
                  <c:v>1.75</c:v>
                </c:pt>
                <c:pt idx="65">
                  <c:v>1.5</c:v>
                </c:pt>
                <c:pt idx="66">
                  <c:v>1.5</c:v>
                </c:pt>
                <c:pt idx="67">
                  <c:v>1.5</c:v>
                </c:pt>
                <c:pt idx="68">
                  <c:v>1.5</c:v>
                </c:pt>
                <c:pt idx="69">
                  <c:v>1.5</c:v>
                </c:pt>
                <c:pt idx="70">
                  <c:v>1.5</c:v>
                </c:pt>
                <c:pt idx="71">
                  <c:v>1.5</c:v>
                </c:pt>
                <c:pt idx="72">
                  <c:v>1.5</c:v>
                </c:pt>
                <c:pt idx="73">
                  <c:v>1.5</c:v>
                </c:pt>
                <c:pt idx="74">
                  <c:v>1.5</c:v>
                </c:pt>
                <c:pt idx="75">
                  <c:v>1.5</c:v>
                </c:pt>
                <c:pt idx="76">
                  <c:v>1.5</c:v>
                </c:pt>
                <c:pt idx="77">
                  <c:v>1.25</c:v>
                </c:pt>
                <c:pt idx="78">
                  <c:v>1.25</c:v>
                </c:pt>
                <c:pt idx="79">
                  <c:v>1.25</c:v>
                </c:pt>
                <c:pt idx="80">
                  <c:v>1.25</c:v>
                </c:pt>
                <c:pt idx="81">
                  <c:v>1.25</c:v>
                </c:pt>
                <c:pt idx="82">
                  <c:v>1.25</c:v>
                </c:pt>
                <c:pt idx="83">
                  <c:v>1.25</c:v>
                </c:pt>
                <c:pt idx="84">
                  <c:v>1.25</c:v>
                </c:pt>
                <c:pt idx="85">
                  <c:v>1.25</c:v>
                </c:pt>
                <c:pt idx="86">
                  <c:v>1.25</c:v>
                </c:pt>
                <c:pt idx="87">
                  <c:v>1.25</c:v>
                </c:pt>
                <c:pt idx="88">
                  <c:v>1.25</c:v>
                </c:pt>
                <c:pt idx="89">
                  <c:v>1.25</c:v>
                </c:pt>
                <c:pt idx="90">
                  <c:v>1.25</c:v>
                </c:pt>
                <c:pt idx="91">
                  <c:v>1.25</c:v>
                </c:pt>
                <c:pt idx="92">
                  <c:v>1.25</c:v>
                </c:pt>
                <c:pt idx="93">
                  <c:v>1.25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1.75</c:v>
                </c:pt>
                <c:pt idx="107">
                  <c:v>1.75</c:v>
                </c:pt>
                <c:pt idx="108">
                  <c:v>1.75</c:v>
                </c:pt>
                <c:pt idx="109">
                  <c:v>1.75</c:v>
                </c:pt>
                <c:pt idx="110">
                  <c:v>1.75</c:v>
                </c:pt>
                <c:pt idx="111">
                  <c:v>1.75</c:v>
                </c:pt>
                <c:pt idx="112">
                  <c:v>1.75</c:v>
                </c:pt>
                <c:pt idx="113">
                  <c:v>1.75</c:v>
                </c:pt>
                <c:pt idx="114">
                  <c:v>1.5</c:v>
                </c:pt>
                <c:pt idx="115">
                  <c:v>1.5</c:v>
                </c:pt>
                <c:pt idx="116">
                  <c:v>1.5</c:v>
                </c:pt>
                <c:pt idx="117">
                  <c:v>1.25</c:v>
                </c:pt>
                <c:pt idx="118">
                  <c:v>1.25</c:v>
                </c:pt>
                <c:pt idx="119">
                  <c:v>1.25</c:v>
                </c:pt>
                <c:pt idx="120">
                  <c:v>1.25</c:v>
                </c:pt>
                <c:pt idx="121">
                  <c:v>1.25</c:v>
                </c:pt>
                <c:pt idx="122">
                  <c:v>0.75</c:v>
                </c:pt>
                <c:pt idx="123">
                  <c:v>0.75</c:v>
                </c:pt>
                <c:pt idx="124">
                  <c:v>0.5</c:v>
                </c:pt>
                <c:pt idx="125">
                  <c:v>0.5</c:v>
                </c:pt>
                <c:pt idx="126">
                  <c:v>0.5</c:v>
                </c:pt>
                <c:pt idx="127">
                  <c:v>0.5</c:v>
                </c:pt>
                <c:pt idx="128">
                  <c:v>0.5</c:v>
                </c:pt>
                <c:pt idx="129">
                  <c:v>0.5</c:v>
                </c:pt>
                <c:pt idx="130">
                  <c:v>0.5</c:v>
                </c:pt>
                <c:pt idx="131">
                  <c:v>0.5</c:v>
                </c:pt>
                <c:pt idx="132">
                  <c:v>0.5</c:v>
                </c:pt>
                <c:pt idx="133">
                  <c:v>0.5</c:v>
                </c:pt>
                <c:pt idx="134">
                  <c:v>0.5</c:v>
                </c:pt>
                <c:pt idx="135">
                  <c:v>0.5</c:v>
                </c:pt>
                <c:pt idx="136">
                  <c:v>0.5</c:v>
                </c:pt>
                <c:pt idx="137">
                  <c:v>0.5</c:v>
                </c:pt>
                <c:pt idx="138">
                  <c:v>0.5</c:v>
                </c:pt>
                <c:pt idx="139">
                  <c:v>0.75</c:v>
                </c:pt>
                <c:pt idx="140">
                  <c:v>0.75</c:v>
                </c:pt>
                <c:pt idx="141">
                  <c:v>0.75</c:v>
                </c:pt>
                <c:pt idx="142">
                  <c:v>1</c:v>
                </c:pt>
                <c:pt idx="143">
                  <c:v>1</c:v>
                </c:pt>
                <c:pt idx="144">
                  <c:v>1.25</c:v>
                </c:pt>
                <c:pt idx="145">
                  <c:v>1.25</c:v>
                </c:pt>
                <c:pt idx="146">
                  <c:v>1.25</c:v>
                </c:pt>
                <c:pt idx="147">
                  <c:v>1.5</c:v>
                </c:pt>
                <c:pt idx="148">
                  <c:v>1.75</c:v>
                </c:pt>
                <c:pt idx="149">
                  <c:v>1.75</c:v>
                </c:pt>
                <c:pt idx="150">
                  <c:v>2.25</c:v>
                </c:pt>
                <c:pt idx="151">
                  <c:v>2.5</c:v>
                </c:pt>
                <c:pt idx="152">
                  <c:v>2.5</c:v>
                </c:pt>
                <c:pt idx="153">
                  <c:v>3</c:v>
                </c:pt>
              </c:numCache>
            </c:numRef>
          </c:val>
          <c:smooth val="1"/>
          <c:extLst>
            <c:ext xmlns:c16="http://schemas.microsoft.com/office/drawing/2014/chart" uri="{C3380CC4-5D6E-409C-BE32-E72D297353CC}">
              <c16:uniqueId val="{00000000-7F03-434E-B567-6BB5D35A8EBA}"/>
            </c:ext>
          </c:extLst>
        </c:ser>
        <c:ser>
          <c:idx val="1"/>
          <c:order val="1"/>
          <c:tx>
            <c:strRef>
              <c:f>Sheet1!$C$1</c:f>
              <c:strCache>
                <c:ptCount val="1"/>
                <c:pt idx="0">
                  <c:v>미국</c:v>
                </c:pt>
              </c:strCache>
            </c:strRef>
          </c:tx>
          <c:spPr>
            <a:ln w="19050" cap="rnd">
              <a:solidFill>
                <a:srgbClr val="00B8F5"/>
              </a:solidFill>
              <a:round/>
            </a:ln>
            <a:effectLst/>
          </c:spPr>
          <c:marker>
            <c:symbol val="none"/>
          </c:marker>
          <c:dPt>
            <c:idx val="75"/>
            <c:marker>
              <c:symbol val="none"/>
            </c:marker>
            <c:bubble3D val="0"/>
            <c:spPr>
              <a:ln w="19050" cap="rnd">
                <a:solidFill>
                  <a:srgbClr val="00B8F5"/>
                </a:solidFill>
                <a:prstDash val="solid"/>
                <a:round/>
              </a:ln>
              <a:effectLst/>
            </c:spPr>
            <c:extLst>
              <c:ext xmlns:c16="http://schemas.microsoft.com/office/drawing/2014/chart" uri="{C3380CC4-5D6E-409C-BE32-E72D297353CC}">
                <c16:uniqueId val="{00000002-7F03-434E-B567-6BB5D35A8EBA}"/>
              </c:ext>
            </c:extLst>
          </c:dPt>
          <c:cat>
            <c:strRef>
              <c:f>Sheet1!$A$122:$A$286</c:f>
              <c:strCache>
                <c:ptCount val="165"/>
                <c:pt idx="0">
                  <c:v>10.1</c:v>
                </c:pt>
                <c:pt idx="60">
                  <c:v>'15.1</c:v>
                </c:pt>
                <c:pt idx="120">
                  <c:v>'20.1</c:v>
                </c:pt>
                <c:pt idx="164">
                  <c:v>'23.9</c:v>
                </c:pt>
              </c:strCache>
            </c:strRef>
          </c:cat>
          <c:val>
            <c:numRef>
              <c:f>Sheet1!$C$122:$C$286</c:f>
              <c:numCache>
                <c:formatCode>General</c:formatCode>
                <c:ptCount val="165"/>
                <c:pt idx="0">
                  <c:v>0.125</c:v>
                </c:pt>
                <c:pt idx="1">
                  <c:v>0.125</c:v>
                </c:pt>
                <c:pt idx="2">
                  <c:v>0.125</c:v>
                </c:pt>
                <c:pt idx="3">
                  <c:v>0.125</c:v>
                </c:pt>
                <c:pt idx="4">
                  <c:v>0.125</c:v>
                </c:pt>
                <c:pt idx="5">
                  <c:v>0.125</c:v>
                </c:pt>
                <c:pt idx="6">
                  <c:v>0.125</c:v>
                </c:pt>
                <c:pt idx="7">
                  <c:v>0.125</c:v>
                </c:pt>
                <c:pt idx="8">
                  <c:v>0.125</c:v>
                </c:pt>
                <c:pt idx="9">
                  <c:v>0.125</c:v>
                </c:pt>
                <c:pt idx="10">
                  <c:v>0.125</c:v>
                </c:pt>
                <c:pt idx="11">
                  <c:v>0.125</c:v>
                </c:pt>
                <c:pt idx="12">
                  <c:v>0.125</c:v>
                </c:pt>
                <c:pt idx="13">
                  <c:v>0.125</c:v>
                </c:pt>
                <c:pt idx="14">
                  <c:v>0.125</c:v>
                </c:pt>
                <c:pt idx="15">
                  <c:v>0.125</c:v>
                </c:pt>
                <c:pt idx="16">
                  <c:v>0.125</c:v>
                </c:pt>
                <c:pt idx="17">
                  <c:v>0.125</c:v>
                </c:pt>
                <c:pt idx="18">
                  <c:v>0.125</c:v>
                </c:pt>
                <c:pt idx="19">
                  <c:v>0.125</c:v>
                </c:pt>
                <c:pt idx="20">
                  <c:v>0.125</c:v>
                </c:pt>
                <c:pt idx="21">
                  <c:v>0.125</c:v>
                </c:pt>
                <c:pt idx="22">
                  <c:v>0.125</c:v>
                </c:pt>
                <c:pt idx="23">
                  <c:v>0.125</c:v>
                </c:pt>
                <c:pt idx="24">
                  <c:v>0.125</c:v>
                </c:pt>
                <c:pt idx="25">
                  <c:v>0.125</c:v>
                </c:pt>
                <c:pt idx="26">
                  <c:v>0.125</c:v>
                </c:pt>
                <c:pt idx="27">
                  <c:v>0.125</c:v>
                </c:pt>
                <c:pt idx="28">
                  <c:v>0.125</c:v>
                </c:pt>
                <c:pt idx="29">
                  <c:v>0.125</c:v>
                </c:pt>
                <c:pt idx="30">
                  <c:v>0.125</c:v>
                </c:pt>
                <c:pt idx="31">
                  <c:v>0.125</c:v>
                </c:pt>
                <c:pt idx="32">
                  <c:v>0.125</c:v>
                </c:pt>
                <c:pt idx="33">
                  <c:v>0.125</c:v>
                </c:pt>
                <c:pt idx="34">
                  <c:v>0.125</c:v>
                </c:pt>
                <c:pt idx="35">
                  <c:v>0.125</c:v>
                </c:pt>
                <c:pt idx="36">
                  <c:v>0.125</c:v>
                </c:pt>
                <c:pt idx="37">
                  <c:v>0.125</c:v>
                </c:pt>
                <c:pt idx="38">
                  <c:v>0.125</c:v>
                </c:pt>
                <c:pt idx="39">
                  <c:v>0.125</c:v>
                </c:pt>
                <c:pt idx="40">
                  <c:v>0.125</c:v>
                </c:pt>
                <c:pt idx="41">
                  <c:v>0.125</c:v>
                </c:pt>
                <c:pt idx="42">
                  <c:v>0.125</c:v>
                </c:pt>
                <c:pt idx="43">
                  <c:v>0.125</c:v>
                </c:pt>
                <c:pt idx="44">
                  <c:v>0.125</c:v>
                </c:pt>
                <c:pt idx="45">
                  <c:v>0.125</c:v>
                </c:pt>
                <c:pt idx="46">
                  <c:v>0.125</c:v>
                </c:pt>
                <c:pt idx="47">
                  <c:v>0.125</c:v>
                </c:pt>
                <c:pt idx="48">
                  <c:v>0.125</c:v>
                </c:pt>
                <c:pt idx="49">
                  <c:v>0.125</c:v>
                </c:pt>
                <c:pt idx="50">
                  <c:v>0.125</c:v>
                </c:pt>
                <c:pt idx="51">
                  <c:v>0.125</c:v>
                </c:pt>
                <c:pt idx="52">
                  <c:v>0.125</c:v>
                </c:pt>
                <c:pt idx="53">
                  <c:v>0.125</c:v>
                </c:pt>
                <c:pt idx="54">
                  <c:v>0.125</c:v>
                </c:pt>
                <c:pt idx="55">
                  <c:v>0.125</c:v>
                </c:pt>
                <c:pt idx="56">
                  <c:v>0.125</c:v>
                </c:pt>
                <c:pt idx="57">
                  <c:v>0.125</c:v>
                </c:pt>
                <c:pt idx="58">
                  <c:v>0.125</c:v>
                </c:pt>
                <c:pt idx="59">
                  <c:v>0.125</c:v>
                </c:pt>
                <c:pt idx="60">
                  <c:v>0.125</c:v>
                </c:pt>
                <c:pt idx="61">
                  <c:v>0.125</c:v>
                </c:pt>
                <c:pt idx="62">
                  <c:v>0.125</c:v>
                </c:pt>
                <c:pt idx="63">
                  <c:v>0.125</c:v>
                </c:pt>
                <c:pt idx="64">
                  <c:v>0.125</c:v>
                </c:pt>
                <c:pt idx="65">
                  <c:v>0.125</c:v>
                </c:pt>
                <c:pt idx="66">
                  <c:v>0.125</c:v>
                </c:pt>
                <c:pt idx="67">
                  <c:v>0.125</c:v>
                </c:pt>
                <c:pt idx="68">
                  <c:v>0.125</c:v>
                </c:pt>
                <c:pt idx="69">
                  <c:v>0.125</c:v>
                </c:pt>
                <c:pt idx="70">
                  <c:v>0.125</c:v>
                </c:pt>
                <c:pt idx="71">
                  <c:v>0.375</c:v>
                </c:pt>
                <c:pt idx="72">
                  <c:v>0.375</c:v>
                </c:pt>
                <c:pt idx="73">
                  <c:v>0.375</c:v>
                </c:pt>
                <c:pt idx="74">
                  <c:v>0.375</c:v>
                </c:pt>
                <c:pt idx="75">
                  <c:v>0.375</c:v>
                </c:pt>
                <c:pt idx="76">
                  <c:v>0.375</c:v>
                </c:pt>
                <c:pt idx="77">
                  <c:v>0.375</c:v>
                </c:pt>
                <c:pt idx="78">
                  <c:v>0.375</c:v>
                </c:pt>
                <c:pt idx="79">
                  <c:v>0.375</c:v>
                </c:pt>
                <c:pt idx="80">
                  <c:v>0.375</c:v>
                </c:pt>
                <c:pt idx="81">
                  <c:v>0.375</c:v>
                </c:pt>
                <c:pt idx="82">
                  <c:v>0.375</c:v>
                </c:pt>
                <c:pt idx="83">
                  <c:v>0.625</c:v>
                </c:pt>
                <c:pt idx="84">
                  <c:v>0.625</c:v>
                </c:pt>
                <c:pt idx="85">
                  <c:v>0.625</c:v>
                </c:pt>
                <c:pt idx="86">
                  <c:v>0.875</c:v>
                </c:pt>
                <c:pt idx="87">
                  <c:v>0.875</c:v>
                </c:pt>
                <c:pt idx="88">
                  <c:v>0.875</c:v>
                </c:pt>
                <c:pt idx="89">
                  <c:v>1.125</c:v>
                </c:pt>
                <c:pt idx="90">
                  <c:v>1.125</c:v>
                </c:pt>
                <c:pt idx="91">
                  <c:v>1.125</c:v>
                </c:pt>
                <c:pt idx="92">
                  <c:v>1.125</c:v>
                </c:pt>
                <c:pt idx="93">
                  <c:v>1.125</c:v>
                </c:pt>
                <c:pt idx="94">
                  <c:v>1.125</c:v>
                </c:pt>
                <c:pt idx="95">
                  <c:v>1.375</c:v>
                </c:pt>
                <c:pt idx="96">
                  <c:v>1.375</c:v>
                </c:pt>
                <c:pt idx="97">
                  <c:v>1.375</c:v>
                </c:pt>
                <c:pt idx="98">
                  <c:v>1.625</c:v>
                </c:pt>
                <c:pt idx="99">
                  <c:v>1.625</c:v>
                </c:pt>
                <c:pt idx="100">
                  <c:v>1.625</c:v>
                </c:pt>
                <c:pt idx="101">
                  <c:v>1.875</c:v>
                </c:pt>
                <c:pt idx="102">
                  <c:v>1.875</c:v>
                </c:pt>
                <c:pt idx="103">
                  <c:v>1.875</c:v>
                </c:pt>
                <c:pt idx="104">
                  <c:v>2.125</c:v>
                </c:pt>
                <c:pt idx="105">
                  <c:v>2.125</c:v>
                </c:pt>
                <c:pt idx="106">
                  <c:v>2.125</c:v>
                </c:pt>
                <c:pt idx="107">
                  <c:v>2.375</c:v>
                </c:pt>
                <c:pt idx="108">
                  <c:v>2.375</c:v>
                </c:pt>
                <c:pt idx="109">
                  <c:v>2.375</c:v>
                </c:pt>
                <c:pt idx="110">
                  <c:v>2.375</c:v>
                </c:pt>
                <c:pt idx="111">
                  <c:v>2.375</c:v>
                </c:pt>
                <c:pt idx="112">
                  <c:v>2.375</c:v>
                </c:pt>
                <c:pt idx="113">
                  <c:v>2.375</c:v>
                </c:pt>
                <c:pt idx="114">
                  <c:v>2.375</c:v>
                </c:pt>
                <c:pt idx="115">
                  <c:v>2.125</c:v>
                </c:pt>
                <c:pt idx="116">
                  <c:v>1.875</c:v>
                </c:pt>
                <c:pt idx="117">
                  <c:v>1.625</c:v>
                </c:pt>
                <c:pt idx="118">
                  <c:v>1.625</c:v>
                </c:pt>
                <c:pt idx="119">
                  <c:v>1.625</c:v>
                </c:pt>
                <c:pt idx="120">
                  <c:v>1.625</c:v>
                </c:pt>
                <c:pt idx="121">
                  <c:v>1.625</c:v>
                </c:pt>
                <c:pt idx="122">
                  <c:v>0.125</c:v>
                </c:pt>
                <c:pt idx="123">
                  <c:v>0.125</c:v>
                </c:pt>
                <c:pt idx="124">
                  <c:v>0.125</c:v>
                </c:pt>
                <c:pt idx="125">
                  <c:v>0.125</c:v>
                </c:pt>
                <c:pt idx="126">
                  <c:v>0.125</c:v>
                </c:pt>
                <c:pt idx="127">
                  <c:v>0.125</c:v>
                </c:pt>
                <c:pt idx="128">
                  <c:v>0.125</c:v>
                </c:pt>
                <c:pt idx="129">
                  <c:v>0.125</c:v>
                </c:pt>
                <c:pt idx="130">
                  <c:v>0.125</c:v>
                </c:pt>
                <c:pt idx="131">
                  <c:v>0.125</c:v>
                </c:pt>
                <c:pt idx="132">
                  <c:v>0.125</c:v>
                </c:pt>
                <c:pt idx="133">
                  <c:v>0.125</c:v>
                </c:pt>
                <c:pt idx="134">
                  <c:v>0.125</c:v>
                </c:pt>
                <c:pt idx="135">
                  <c:v>0.125</c:v>
                </c:pt>
                <c:pt idx="136">
                  <c:v>0.125</c:v>
                </c:pt>
                <c:pt idx="137">
                  <c:v>0.125</c:v>
                </c:pt>
                <c:pt idx="138">
                  <c:v>0.125</c:v>
                </c:pt>
                <c:pt idx="139">
                  <c:v>0.125</c:v>
                </c:pt>
                <c:pt idx="140">
                  <c:v>0.125</c:v>
                </c:pt>
                <c:pt idx="141">
                  <c:v>0.125</c:v>
                </c:pt>
                <c:pt idx="142">
                  <c:v>0.125</c:v>
                </c:pt>
                <c:pt idx="143">
                  <c:v>0.125</c:v>
                </c:pt>
                <c:pt idx="144">
                  <c:v>0.125</c:v>
                </c:pt>
                <c:pt idx="145">
                  <c:v>0.125</c:v>
                </c:pt>
                <c:pt idx="146">
                  <c:v>0.375</c:v>
                </c:pt>
                <c:pt idx="147">
                  <c:v>0.375</c:v>
                </c:pt>
                <c:pt idx="148">
                  <c:v>0.875</c:v>
                </c:pt>
                <c:pt idx="149">
                  <c:v>1.625</c:v>
                </c:pt>
                <c:pt idx="150">
                  <c:v>2.375</c:v>
                </c:pt>
                <c:pt idx="151">
                  <c:v>2.375</c:v>
                </c:pt>
                <c:pt idx="152">
                  <c:v>3.125</c:v>
                </c:pt>
                <c:pt idx="153" formatCode="0.00">
                  <c:v>3.08</c:v>
                </c:pt>
                <c:pt idx="154" formatCode="0.00">
                  <c:v>3.83</c:v>
                </c:pt>
                <c:pt idx="155" formatCode="0.00">
                  <c:v>4.33</c:v>
                </c:pt>
                <c:pt idx="156" formatCode="0.00">
                  <c:v>4.33</c:v>
                </c:pt>
                <c:pt idx="157" formatCode="0.00">
                  <c:v>4.57</c:v>
                </c:pt>
                <c:pt idx="158" formatCode="0.00">
                  <c:v>4.83</c:v>
                </c:pt>
                <c:pt idx="159" formatCode="0.00">
                  <c:v>4.83</c:v>
                </c:pt>
                <c:pt idx="160" formatCode="0.00">
                  <c:v>5.08</c:v>
                </c:pt>
                <c:pt idx="161" formatCode="0.00">
                  <c:v>5.08</c:v>
                </c:pt>
                <c:pt idx="162" formatCode="0.00">
                  <c:v>5.33</c:v>
                </c:pt>
                <c:pt idx="163" formatCode="0.00">
                  <c:v>5.33</c:v>
                </c:pt>
                <c:pt idx="164" formatCode="0.00">
                  <c:v>5.33</c:v>
                </c:pt>
              </c:numCache>
            </c:numRef>
          </c:val>
          <c:smooth val="1"/>
          <c:extLst>
            <c:ext xmlns:c16="http://schemas.microsoft.com/office/drawing/2014/chart" uri="{C3380CC4-5D6E-409C-BE32-E72D297353CC}">
              <c16:uniqueId val="{00000003-7F03-434E-B567-6BB5D35A8EBA}"/>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nextTo"/>
        <c:spPr>
          <a:noFill/>
          <a:ln w="3175" cap="flat" cmpd="sng" algn="ctr">
            <a:solidFill>
              <a:sysClr val="window" lastClr="FFFFFF">
                <a:lumMod val="75000"/>
              </a:sys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scaling>
        <c:delete val="0"/>
        <c:axPos val="l"/>
        <c:numFmt formatCode="#,##0.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legend>
      <c:legendPos val="t"/>
      <c:layout>
        <c:manualLayout>
          <c:xMode val="edge"/>
          <c:yMode val="edge"/>
          <c:x val="0.25208403656821377"/>
          <c:y val="6.6349755415793146E-2"/>
          <c:w val="0.50113888888888891"/>
          <c:h val="0.10050593990216632"/>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ll</c:v>
                </c:pt>
              </c:strCache>
            </c:strRef>
          </c:tx>
          <c:spPr>
            <a:solidFill>
              <a:schemeClr val="tx1">
                <a:lumMod val="50000"/>
                <a:lumOff val="50000"/>
              </a:schemeClr>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3-4F97-4BD4-8733-B358AEB6F02E}"/>
              </c:ext>
            </c:extLst>
          </c:dPt>
          <c:dLbls>
            <c:dLbl>
              <c:idx val="3"/>
              <c:spPr>
                <a:noFill/>
                <a:ln>
                  <a:noFill/>
                </a:ln>
                <a:effectLst/>
              </c:spPr>
              <c:txPr>
                <a:bodyPr rot="0" spcFirstLastPara="1" vertOverflow="ellipsis" vert="horz" wrap="square" lIns="38100" tIns="19050" rIns="38100" bIns="19050" anchor="ctr" anchorCtr="0">
                  <a:spAutoFit/>
                </a:bodyPr>
                <a:lstStyle/>
                <a:p>
                  <a:pPr algn="ctr" rtl="0">
                    <a:defRPr kumimoji="0" lang="en-US" altLang="ko-KR" sz="800" b="0" i="0" u="none" strike="noStrike" kern="1200" cap="none" spc="0" normalizeH="0" baseline="0">
                      <a:ln>
                        <a:solidFill>
                          <a:prstClr val="white">
                            <a:lumMod val="75000"/>
                            <a:alpha val="0"/>
                          </a:prstClr>
                        </a:solidFill>
                      </a:ln>
                      <a:solidFill>
                        <a:schemeClr val="accent1"/>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3-4F97-4BD4-8733-B358AEB6F02E}"/>
                </c:ext>
              </c:extLst>
            </c:dLbl>
            <c:spPr>
              <a:noFill/>
              <a:ln>
                <a:noFill/>
              </a:ln>
              <a:effectLst/>
            </c:spPr>
            <c:txPr>
              <a:bodyPr rot="0" spcFirstLastPara="1" vertOverflow="ellipsis" vert="horz" wrap="square" lIns="38100" tIns="19050" rIns="38100" bIns="19050" anchor="ctr" anchorCtr="0">
                <a:spAutoFit/>
              </a:bodyPr>
              <a:lstStyle/>
              <a:p>
                <a:pPr algn="ctr" rtl="0">
                  <a:defRPr kumimoji="0" lang="en-US" altLang="ko-KR" sz="800" b="0" i="0" u="none" strike="noStrike" kern="1200" cap="none" spc="0" normalizeH="0" baseline="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러시아</c:v>
                </c:pt>
                <c:pt idx="1">
                  <c:v>브라질</c:v>
                </c:pt>
                <c:pt idx="2">
                  <c:v>멕시코</c:v>
                </c:pt>
                <c:pt idx="3">
                  <c:v>한국</c:v>
                </c:pt>
                <c:pt idx="4">
                  <c:v>일본</c:v>
                </c:pt>
                <c:pt idx="5">
                  <c:v>영국</c:v>
                </c:pt>
                <c:pt idx="6">
                  <c:v>유로</c:v>
                </c:pt>
                <c:pt idx="7">
                  <c:v>중국</c:v>
                </c:pt>
              </c:strCache>
            </c:strRef>
          </c:cat>
          <c:val>
            <c:numRef>
              <c:f>Sheet1!$B$2:$B$9</c:f>
              <c:numCache>
                <c:formatCode>General</c:formatCode>
                <c:ptCount val="8"/>
                <c:pt idx="0">
                  <c:v>-6.3</c:v>
                </c:pt>
                <c:pt idx="1">
                  <c:v>-5.2</c:v>
                </c:pt>
                <c:pt idx="2">
                  <c:v>-4.8</c:v>
                </c:pt>
                <c:pt idx="3">
                  <c:v>-4.4000000000000004</c:v>
                </c:pt>
                <c:pt idx="4">
                  <c:v>-3.7</c:v>
                </c:pt>
                <c:pt idx="5">
                  <c:v>-2.9</c:v>
                </c:pt>
                <c:pt idx="6">
                  <c:v>-2.7</c:v>
                </c:pt>
                <c:pt idx="7">
                  <c:v>-2.6</c:v>
                </c:pt>
              </c:numCache>
            </c:numRef>
          </c:val>
          <c:extLst>
            <c:ext xmlns:c16="http://schemas.microsoft.com/office/drawing/2014/chart" uri="{C3380CC4-5D6E-409C-BE32-E72D297353CC}">
              <c16:uniqueId val="{00000000-4F97-4BD4-8733-B358AEB6F02E}"/>
            </c:ext>
          </c:extLst>
        </c:ser>
        <c:dLbls>
          <c:showLegendKey val="0"/>
          <c:showVal val="0"/>
          <c:showCatName val="0"/>
          <c:showSerName val="0"/>
          <c:showPercent val="0"/>
          <c:showBubbleSize val="0"/>
        </c:dLbls>
        <c:gapWidth val="129"/>
        <c:overlap val="-27"/>
        <c:axId val="987303744"/>
        <c:axId val="987302080"/>
      </c:barChart>
      <c:catAx>
        <c:axId val="98730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kumimoji="0" lang="en-US" altLang="ko-KR" sz="700" b="1" i="0" u="none" strike="noStrike" kern="1200" cap="none" spc="0" normalizeH="0" baseline="0">
                <a:ln>
                  <a:solidFill>
                    <a:prstClr val="white">
                      <a:lumMod val="75000"/>
                      <a:alpha val="0"/>
                    </a:prstClr>
                  </a:solidFill>
                </a:ln>
                <a:gradFill>
                  <a:gsLst>
                    <a:gs pos="5000">
                      <a:schemeClr val="bg1"/>
                    </a:gs>
                    <a:gs pos="100000">
                      <a:schemeClr val="bg1"/>
                    </a:gs>
                  </a:gsLst>
                  <a:lin ang="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2080"/>
        <c:crosses val="autoZero"/>
        <c:auto val="1"/>
        <c:lblAlgn val="ctr"/>
        <c:lblOffset val="0"/>
        <c:noMultiLvlLbl val="0"/>
      </c:catAx>
      <c:valAx>
        <c:axId val="987302080"/>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3744"/>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070559863416313E-2"/>
          <c:y val="0.19616574121709923"/>
          <c:w val="0.85160938845822554"/>
          <c:h val="0.67807998148256099"/>
        </c:manualLayout>
      </c:layout>
      <c:areaChart>
        <c:grouping val="standard"/>
        <c:varyColors val="0"/>
        <c:ser>
          <c:idx val="0"/>
          <c:order val="0"/>
          <c:tx>
            <c:strRef>
              <c:f>Sheet1!$B$1</c:f>
              <c:strCache>
                <c:ptCount val="1"/>
                <c:pt idx="0">
                  <c:v>총투자</c:v>
                </c:pt>
              </c:strCache>
            </c:strRef>
          </c:tx>
          <c:spPr>
            <a:solidFill>
              <a:srgbClr val="00B8F5"/>
            </a:solidFill>
            <a:ln w="22225">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8-1FD1-4151-A0FC-222E3214B91A}"/>
                </c:ext>
              </c:extLst>
            </c:dLbl>
            <c:dLbl>
              <c:idx val="1"/>
              <c:delete val="1"/>
              <c:extLst>
                <c:ext xmlns:c15="http://schemas.microsoft.com/office/drawing/2012/chart" uri="{CE6537A1-D6FC-4f65-9D91-7224C49458BB}"/>
                <c:ext xmlns:c16="http://schemas.microsoft.com/office/drawing/2014/chart" uri="{C3380CC4-5D6E-409C-BE32-E72D297353CC}">
                  <c16:uniqueId val="{00000006-1FD1-4151-A0FC-222E3214B91A}"/>
                </c:ext>
              </c:extLst>
            </c:dLbl>
            <c:dLbl>
              <c:idx val="2"/>
              <c:delete val="1"/>
              <c:extLst>
                <c:ext xmlns:c15="http://schemas.microsoft.com/office/drawing/2012/chart" uri="{CE6537A1-D6FC-4f65-9D91-7224C49458BB}"/>
                <c:ext xmlns:c16="http://schemas.microsoft.com/office/drawing/2014/chart" uri="{C3380CC4-5D6E-409C-BE32-E72D297353CC}">
                  <c16:uniqueId val="{00000007-1FD1-4151-A0FC-222E3214B91A}"/>
                </c:ext>
              </c:extLst>
            </c:dLbl>
            <c:dLbl>
              <c:idx val="3"/>
              <c:layout>
                <c:manualLayout>
                  <c:x val="-4.1862795835791673E-2"/>
                  <c:y val="-0.33743184941356941"/>
                </c:manualLayout>
              </c:layout>
              <c:numFmt formatCode="#,##0.0_);[Red]\(#,##0.0\)" sourceLinked="0"/>
              <c:spPr>
                <a:noFill/>
                <a:ln>
                  <a:noFill/>
                </a:ln>
                <a:effectLst/>
              </c:spPr>
              <c:txPr>
                <a:bodyPr rot="0" spcFirstLastPara="1" vertOverflow="ellipsis" vert="horz" wrap="square" lIns="38100" tIns="19050" rIns="38100" bIns="19050" anchor="ctr" anchorCtr="0">
                  <a:noAutofit/>
                </a:bodyPr>
                <a:lstStyle/>
                <a:p>
                  <a:pPr algn="ctr" rtl="0">
                    <a:defRPr kumimoji="0" lang="en-US" altLang="ko-KR" sz="900" b="1" i="0" u="none" strike="noStrike" kern="1200" cap="none" spc="0" normalizeH="0" baseline="0">
                      <a:ln>
                        <a:solidFill>
                          <a:prstClr val="white">
                            <a:lumMod val="75000"/>
                            <a:alpha val="0"/>
                          </a:prstClr>
                        </a:solidFill>
                      </a:ln>
                      <a:solidFill>
                        <a:srgbClr val="00B0F0"/>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15:layout>
                    <c:manualLayout>
                      <c:w val="9.0320846746121911E-2"/>
                      <c:h val="6.061673547348298E-2"/>
                    </c:manualLayout>
                  </c15:layout>
                </c:ext>
                <c:ext xmlns:c16="http://schemas.microsoft.com/office/drawing/2014/chart" uri="{C3380CC4-5D6E-409C-BE32-E72D297353CC}">
                  <c16:uniqueId val="{00000002-1FD1-4151-A0FC-222E3214B91A}"/>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kumimoji="0" lang="en-US" altLang="ko-KR" sz="900" b="1" i="0" u="none" strike="noStrike" kern="1200" cap="none" spc="0" normalizeH="0" baseline="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'19</c:v>
                </c:pt>
                <c:pt idx="1">
                  <c:v>'20</c:v>
                </c:pt>
                <c:pt idx="2">
                  <c:v>'21</c:v>
                </c:pt>
                <c:pt idx="3">
                  <c:v>'22</c:v>
                </c:pt>
              </c:strCache>
            </c:strRef>
          </c:cat>
          <c:val>
            <c:numRef>
              <c:f>Sheet1!$B$2:$B$5</c:f>
              <c:numCache>
                <c:formatCode>General</c:formatCode>
                <c:ptCount val="4"/>
                <c:pt idx="0">
                  <c:v>648.5</c:v>
                </c:pt>
                <c:pt idx="1">
                  <c:v>571.4</c:v>
                </c:pt>
                <c:pt idx="2">
                  <c:v>768.7</c:v>
                </c:pt>
                <c:pt idx="3">
                  <c:v>810.90000000000009</c:v>
                </c:pt>
              </c:numCache>
            </c:numRef>
          </c:val>
          <c:extLst>
            <c:ext xmlns:c16="http://schemas.microsoft.com/office/drawing/2014/chart" uri="{C3380CC4-5D6E-409C-BE32-E72D297353CC}">
              <c16:uniqueId val="{00000003-022E-4D4E-9AF3-F426EB42ECCE}"/>
            </c:ext>
          </c:extLst>
        </c:ser>
        <c:ser>
          <c:idx val="1"/>
          <c:order val="1"/>
          <c:tx>
            <c:strRef>
              <c:f>Sheet1!$C$1</c:f>
              <c:strCache>
                <c:ptCount val="1"/>
                <c:pt idx="0">
                  <c:v>순투자</c:v>
                </c:pt>
              </c:strCache>
            </c:strRef>
          </c:tx>
          <c:spPr>
            <a:solidFill>
              <a:schemeClr val="accent2"/>
            </a:solidFill>
            <a:ln w="22225">
              <a:noFill/>
              <a:prstDash val="solid"/>
            </a:ln>
            <a:effectLst/>
          </c:spPr>
          <c:dLbls>
            <c:dLbl>
              <c:idx val="0"/>
              <c:delete val="1"/>
              <c:extLst>
                <c:ext xmlns:c15="http://schemas.microsoft.com/office/drawing/2012/chart" uri="{CE6537A1-D6FC-4f65-9D91-7224C49458BB}"/>
                <c:ext xmlns:c16="http://schemas.microsoft.com/office/drawing/2014/chart" uri="{C3380CC4-5D6E-409C-BE32-E72D297353CC}">
                  <c16:uniqueId val="{00000009-1FD1-4151-A0FC-222E3214B91A}"/>
                </c:ext>
              </c:extLst>
            </c:dLbl>
            <c:dLbl>
              <c:idx val="1"/>
              <c:delete val="1"/>
              <c:extLst>
                <c:ext xmlns:c15="http://schemas.microsoft.com/office/drawing/2012/chart" uri="{CE6537A1-D6FC-4f65-9D91-7224C49458BB}"/>
                <c:ext xmlns:c16="http://schemas.microsoft.com/office/drawing/2014/chart" uri="{C3380CC4-5D6E-409C-BE32-E72D297353CC}">
                  <c16:uniqueId val="{00000005-1FD1-4151-A0FC-222E3214B91A}"/>
                </c:ext>
              </c:extLst>
            </c:dLbl>
            <c:dLbl>
              <c:idx val="2"/>
              <c:delete val="1"/>
              <c:extLst>
                <c:ext xmlns:c15="http://schemas.microsoft.com/office/drawing/2012/chart" uri="{CE6537A1-D6FC-4f65-9D91-7224C49458BB}"/>
                <c:ext xmlns:c16="http://schemas.microsoft.com/office/drawing/2014/chart" uri="{C3380CC4-5D6E-409C-BE32-E72D297353CC}">
                  <c16:uniqueId val="{00000004-1FD1-4151-A0FC-222E3214B91A}"/>
                </c:ext>
              </c:extLst>
            </c:dLbl>
            <c:dLbl>
              <c:idx val="3"/>
              <c:layout>
                <c:manualLayout>
                  <c:x val="-4.5859516289583131E-2"/>
                  <c:y val="-0.225300991765470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D1-4151-A0FC-222E3214B91A}"/>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kumimoji="0" lang="en-US" altLang="ko-KR" sz="900" b="1" i="0" u="none" strike="noStrike" kern="1200" cap="none" spc="0" normalizeH="0" baseline="0">
                    <a:ln>
                      <a:solidFill>
                        <a:prstClr val="white">
                          <a:lumMod val="75000"/>
                          <a:alpha val="0"/>
                        </a:prstClr>
                      </a:solidFill>
                    </a:ln>
                    <a:solidFill>
                      <a:schemeClr val="tx2"/>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'19</c:v>
                </c:pt>
                <c:pt idx="1">
                  <c:v>'20</c:v>
                </c:pt>
                <c:pt idx="2">
                  <c:v>'21</c:v>
                </c:pt>
                <c:pt idx="3">
                  <c:v>'22</c:v>
                </c:pt>
              </c:strCache>
            </c:strRef>
          </c:cat>
          <c:val>
            <c:numRef>
              <c:f>Sheet1!$C$2:$C$5</c:f>
              <c:numCache>
                <c:formatCode>General</c:formatCode>
                <c:ptCount val="4"/>
                <c:pt idx="0">
                  <c:v>512</c:v>
                </c:pt>
                <c:pt idx="1">
                  <c:v>422.9</c:v>
                </c:pt>
                <c:pt idx="2">
                  <c:v>589.29999999999995</c:v>
                </c:pt>
                <c:pt idx="3">
                  <c:v>650.4</c:v>
                </c:pt>
              </c:numCache>
            </c:numRef>
          </c:val>
          <c:extLst>
            <c:ext xmlns:c16="http://schemas.microsoft.com/office/drawing/2014/chart" uri="{C3380CC4-5D6E-409C-BE32-E72D297353CC}">
              <c16:uniqueId val="{00000001-022E-4D4E-9AF3-F426EB42ECCE}"/>
            </c:ext>
          </c:extLst>
        </c:ser>
        <c:dLbls>
          <c:showLegendKey val="0"/>
          <c:showVal val="0"/>
          <c:showCatName val="0"/>
          <c:showSerName val="0"/>
          <c:showPercent val="0"/>
          <c:showBubbleSize val="0"/>
        </c:dLbls>
        <c:axId val="1773614576"/>
        <c:axId val="1773614968"/>
      </c:areaChart>
      <c:catAx>
        <c:axId val="177361457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min val="40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midCat"/>
        <c:majorUnit val="100"/>
      </c:valAx>
      <c:spPr>
        <a:noFill/>
        <a:ln>
          <a:noFill/>
        </a:ln>
        <a:effectLst/>
      </c:spPr>
    </c:plotArea>
    <c:legend>
      <c:legendPos val="t"/>
      <c:layout>
        <c:manualLayout>
          <c:xMode val="edge"/>
          <c:yMode val="edge"/>
          <c:x val="0.30796306212338409"/>
          <c:y val="4.6960041758546123E-2"/>
          <c:w val="0.39580695348635181"/>
          <c:h val="9.5012540665293063E-2"/>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65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786773853957319E-2"/>
          <c:y val="0.1679357142857143"/>
          <c:w val="0.87656570006699208"/>
          <c:h val="0.63384682539682535"/>
        </c:manualLayout>
      </c:layout>
      <c:barChart>
        <c:barDir val="col"/>
        <c:grouping val="clustered"/>
        <c:varyColors val="0"/>
        <c:ser>
          <c:idx val="0"/>
          <c:order val="0"/>
          <c:tx>
            <c:strRef>
              <c:f>Sheet1!$B$1</c:f>
              <c:strCache>
                <c:ptCount val="1"/>
                <c:pt idx="0">
                  <c:v>수출금액</c:v>
                </c:pt>
              </c:strCache>
            </c:strRef>
          </c:tx>
          <c:spPr>
            <a:solidFill>
              <a:srgbClr val="00B8F5"/>
            </a:solidFill>
            <a:ln>
              <a:noFill/>
            </a:ln>
            <a:effectLst/>
          </c:spPr>
          <c:invertIfNegative val="0"/>
          <c:dLbls>
            <c:dLbl>
              <c:idx val="12"/>
              <c:tx>
                <c:rich>
                  <a:bodyPr/>
                  <a:lstStyle/>
                  <a:p>
                    <a:r>
                      <a:rPr lang="en-US" altLang="ko-KR" dirty="0"/>
                      <a:t>518.7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3A6-4412-90BB-823FF20D337A}"/>
                </c:ext>
              </c:extLst>
            </c:dLbl>
            <c:numFmt formatCode="#,##0.0_);[Red]\(#,##0.0\)" sourceLinked="0"/>
            <c:spPr>
              <a:noFill/>
              <a:ln>
                <a:noFill/>
              </a:ln>
              <a:effectLst/>
            </c:spPr>
            <c:txPr>
              <a:bodyPr rot="0" spcFirstLastPara="1" vertOverflow="ellipsis" vert="horz" wrap="square" anchor="ctr" anchorCtr="1"/>
              <a:lstStyle/>
              <a:p>
                <a:pPr>
                  <a:defRPr kumimoji="0" lang="en-US" altLang="ko-KR" sz="800" b="0" i="0" u="none" strike="noStrike" kern="1200" cap="none" spc="0" normalizeH="0" baseline="0">
                    <a:ln>
                      <a:solidFill>
                        <a:prstClr val="white">
                          <a:lumMod val="75000"/>
                          <a:alpha val="0"/>
                        </a:prstClr>
                      </a:solidFill>
                    </a:ln>
                    <a:solidFill>
                      <a:srgbClr val="00B0F0"/>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Sheet1!$B$9:$B$21</c:f>
              <c:numCache>
                <c:formatCode>#,##0.0</c:formatCode>
                <c:ptCount val="13"/>
                <c:pt idx="0">
                  <c:v>566.05949999999996</c:v>
                </c:pt>
                <c:pt idx="1">
                  <c:v>571.76300000000003</c:v>
                </c:pt>
                <c:pt idx="2">
                  <c:v>524.28092000000004</c:v>
                </c:pt>
                <c:pt idx="3">
                  <c:v>517.71855000000005</c:v>
                </c:pt>
                <c:pt idx="4">
                  <c:v>548.48666000000003</c:v>
                </c:pt>
                <c:pt idx="5">
                  <c:v>463.47250000000003</c:v>
                </c:pt>
                <c:pt idx="6">
                  <c:v>500.02587</c:v>
                </c:pt>
                <c:pt idx="7">
                  <c:v>549.45466999999996</c:v>
                </c:pt>
                <c:pt idx="8">
                  <c:v>494.66843</c:v>
                </c:pt>
                <c:pt idx="9">
                  <c:v>521.12728000000004</c:v>
                </c:pt>
                <c:pt idx="10">
                  <c:v>542.48335999999995</c:v>
                </c:pt>
                <c:pt idx="11">
                  <c:v>504.9821</c:v>
                </c:pt>
                <c:pt idx="12">
                  <c:v>518.80989</c:v>
                </c:pt>
              </c:numCache>
            </c:numRef>
          </c:val>
          <c:extLst>
            <c:ext xmlns:c16="http://schemas.microsoft.com/office/drawing/2014/chart" uri="{C3380CC4-5D6E-409C-BE32-E72D297353CC}">
              <c16:uniqueId val="{00000001-F3A6-4412-90BB-823FF20D337A}"/>
            </c:ext>
          </c:extLst>
        </c:ser>
        <c:ser>
          <c:idx val="1"/>
          <c:order val="1"/>
          <c:tx>
            <c:strRef>
              <c:f>Sheet1!$C$1</c:f>
              <c:strCache>
                <c:ptCount val="1"/>
                <c:pt idx="0">
                  <c:v>수입금액</c:v>
                </c:pt>
              </c:strCache>
            </c:strRef>
          </c:tx>
          <c:spPr>
            <a:solidFill>
              <a:schemeClr val="bg1">
                <a:lumMod val="75000"/>
              </a:schemeClr>
            </a:solidFill>
            <a:ln>
              <a:noFill/>
            </a:ln>
            <a:effectLst/>
          </c:spPr>
          <c:invertIfNegative val="0"/>
          <c:dLbls>
            <c:dLbl>
              <c:idx val="1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3A6-4412-90BB-823FF20D337A}"/>
                </c:ext>
              </c:extLst>
            </c:dLbl>
            <c:numFmt formatCode="#,##0.0_);[Red]\(#,##0.0\)" sourceLinked="0"/>
            <c:spPr>
              <a:noFill/>
              <a:ln>
                <a:noFill/>
              </a:ln>
              <a:effectLst/>
            </c:spPr>
            <c:txPr>
              <a:bodyPr rot="0" spcFirstLastPara="1" vertOverflow="ellipsis" vert="horz" wrap="square" anchor="ctr" anchorCtr="1"/>
              <a:lstStyle/>
              <a:p>
                <a:pP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dLblPos val="in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Sheet1!$C$9:$C$21</c:f>
              <c:numCache>
                <c:formatCode>#,##0.0</c:formatCode>
                <c:ptCount val="13"/>
                <c:pt idx="0">
                  <c:v>660.27733000000001</c:v>
                </c:pt>
                <c:pt idx="1">
                  <c:v>610.12837000000002</c:v>
                </c:pt>
                <c:pt idx="2">
                  <c:v>591.67184999999995</c:v>
                </c:pt>
                <c:pt idx="3">
                  <c:v>588.47654999999997</c:v>
                </c:pt>
                <c:pt idx="4">
                  <c:v>596.23062000000004</c:v>
                </c:pt>
                <c:pt idx="5">
                  <c:v>589.56420000000003</c:v>
                </c:pt>
                <c:pt idx="6">
                  <c:v>553.58149000000003</c:v>
                </c:pt>
                <c:pt idx="7">
                  <c:v>596.42331000000001</c:v>
                </c:pt>
                <c:pt idx="8">
                  <c:v>522.20579999999995</c:v>
                </c:pt>
                <c:pt idx="9">
                  <c:v>543.16035999999997</c:v>
                </c:pt>
                <c:pt idx="10">
                  <c:v>530.90116999999998</c:v>
                </c:pt>
                <c:pt idx="11">
                  <c:v>486.93376000000001</c:v>
                </c:pt>
                <c:pt idx="12">
                  <c:v>510.01702</c:v>
                </c:pt>
              </c:numCache>
            </c:numRef>
          </c:val>
          <c:extLst>
            <c:ext xmlns:c16="http://schemas.microsoft.com/office/drawing/2014/chart" uri="{C3380CC4-5D6E-409C-BE32-E72D297353CC}">
              <c16:uniqueId val="{00000003-F3A6-4412-90BB-823FF20D337A}"/>
            </c:ext>
          </c:extLst>
        </c:ser>
        <c:ser>
          <c:idx val="2"/>
          <c:order val="2"/>
          <c:tx>
            <c:strRef>
              <c:f>Sheet1!$D$1</c:f>
              <c:strCache>
                <c:ptCount val="1"/>
                <c:pt idx="0">
                  <c:v>무역수지</c:v>
                </c:pt>
              </c:strCache>
            </c:strRef>
          </c:tx>
          <c:spPr>
            <a:solidFill>
              <a:schemeClr val="accent6"/>
            </a:solidFill>
            <a:ln w="19050">
              <a:noFill/>
            </a:ln>
            <a:effectLst/>
          </c:spPr>
          <c:invertIfNegative val="0"/>
          <c:dLbls>
            <c:dLbl>
              <c:idx val="12"/>
              <c:tx>
                <c:rich>
                  <a:bodyPr/>
                  <a:lstStyle/>
                  <a:p>
                    <a:r>
                      <a:rPr lang="en-US" altLang="ko-KR" dirty="0"/>
                      <a:t>8.7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3A6-4412-90BB-823FF20D337A}"/>
                </c:ext>
              </c:extLst>
            </c:dLbl>
            <c:spPr>
              <a:noFill/>
              <a:ln>
                <a:noFill/>
              </a:ln>
              <a:effectLst/>
            </c:spPr>
            <c:txPr>
              <a:bodyPr rot="0" spcFirstLastPara="1" vertOverflow="ellipsis" vert="horz" wrap="square" lIns="38100" tIns="19050" rIns="38100" bIns="19050" anchor="ctr" anchorCtr="1">
                <a:spAutoFit/>
              </a:bodyPr>
              <a:lstStyle/>
              <a:p>
                <a:pPr>
                  <a:defRPr kumimoji="0" lang="en-US" altLang="ko-KR" sz="800" b="0" i="0" u="none" strike="noStrike" kern="1200" cap="none" spc="0" normalizeH="0" baseline="0">
                    <a:ln>
                      <a:solidFill>
                        <a:prstClr val="white">
                          <a:lumMod val="75000"/>
                          <a:alpha val="0"/>
                        </a:prstClr>
                      </a:solidFill>
                    </a:ln>
                    <a:solidFill>
                      <a:schemeClr val="accent6"/>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Sheet1!$D$9:$D$21</c:f>
              <c:numCache>
                <c:formatCode>#,##0.0</c:formatCode>
                <c:ptCount val="13"/>
                <c:pt idx="0">
                  <c:v>-94.217830000000006</c:v>
                </c:pt>
                <c:pt idx="1">
                  <c:v>-38.365369999999999</c:v>
                </c:pt>
                <c:pt idx="2">
                  <c:v>-67.390929999999997</c:v>
                </c:pt>
                <c:pt idx="3">
                  <c:v>-70.757999999999996</c:v>
                </c:pt>
                <c:pt idx="4">
                  <c:v>-47.743960000000001</c:v>
                </c:pt>
                <c:pt idx="5">
                  <c:v>-126.0917</c:v>
                </c:pt>
                <c:pt idx="6">
                  <c:v>-53.555619999999998</c:v>
                </c:pt>
                <c:pt idx="7">
                  <c:v>-46.968640000000001</c:v>
                </c:pt>
                <c:pt idx="8">
                  <c:v>-27.537369999999999</c:v>
                </c:pt>
                <c:pt idx="9">
                  <c:v>-22.033080000000002</c:v>
                </c:pt>
                <c:pt idx="10">
                  <c:v>11.582190000000001</c:v>
                </c:pt>
                <c:pt idx="11">
                  <c:v>18.04834</c:v>
                </c:pt>
                <c:pt idx="12">
                  <c:v>8.7928700000000006</c:v>
                </c:pt>
              </c:numCache>
            </c:numRef>
          </c:val>
          <c:extLst>
            <c:ext xmlns:c16="http://schemas.microsoft.com/office/drawing/2014/chart" uri="{C3380CC4-5D6E-409C-BE32-E72D297353CC}">
              <c16:uniqueId val="{00000004-F3A6-4412-90BB-823FF20D337A}"/>
            </c:ext>
          </c:extLst>
        </c:ser>
        <c:dLbls>
          <c:showLegendKey val="0"/>
          <c:showVal val="0"/>
          <c:showCatName val="0"/>
          <c:showSerName val="0"/>
          <c:showPercent val="0"/>
          <c:showBubbleSize val="0"/>
        </c:dLbls>
        <c:gapWidth val="79"/>
        <c:axId val="843154303"/>
        <c:axId val="843134335"/>
      </c:barChart>
      <c:catAx>
        <c:axId val="843154303"/>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843134335"/>
        <c:crosses val="autoZero"/>
        <c:auto val="1"/>
        <c:lblAlgn val="ctr"/>
        <c:lblOffset val="0"/>
        <c:noMultiLvlLbl val="0"/>
      </c:catAx>
      <c:valAx>
        <c:axId val="843134335"/>
        <c:scaling>
          <c:orientation val="minMax"/>
        </c:scaling>
        <c:delete val="0"/>
        <c:axPos val="l"/>
        <c:numFmt formatCode="#,##0_ " sourceLinked="0"/>
        <c:majorTickMark val="out"/>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843154303"/>
        <c:crosses val="autoZero"/>
        <c:crossBetween val="between"/>
        <c:minorUnit val="100"/>
      </c:valAx>
      <c:spPr>
        <a:noFill/>
        <a:ln>
          <a:noFill/>
        </a:ln>
        <a:effectLst/>
      </c:spPr>
    </c:plotArea>
    <c:legend>
      <c:legendPos val="t"/>
      <c:layout>
        <c:manualLayout>
          <c:xMode val="edge"/>
          <c:yMode val="edge"/>
          <c:x val="0.26836060867068623"/>
          <c:y val="3.0238095238095238E-2"/>
          <c:w val="0.48298641018279259"/>
          <c:h val="7.4143650793650789E-2"/>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8B2EC-E677-4C9C-A982-6FBE13C42C0B}" type="datetimeFigureOut">
              <a:rPr lang="ko-KR" altLang="en-US" smtClean="0"/>
              <a:t>2023-11-15</a:t>
            </a:fld>
            <a:endParaRPr lang="ko-KR" altLang="en-US" dirty="0"/>
          </a:p>
        </p:txBody>
      </p:sp>
      <p:sp>
        <p:nvSpPr>
          <p:cNvPr id="4" name="슬라이드 이미지 개체 틀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28CE1-06AF-48CE-A2CE-31937AF6CA52}" type="slidenum">
              <a:rPr lang="ko-KR" altLang="en-US" smtClean="0"/>
              <a:t>‹#›</a:t>
            </a:fld>
            <a:endParaRPr lang="ko-KR" altLang="en-US" dirty="0"/>
          </a:p>
        </p:txBody>
      </p:sp>
    </p:spTree>
    <p:extLst>
      <p:ext uri="{BB962C8B-B14F-4D97-AF65-F5344CB8AC3E}">
        <p14:creationId xmlns:p14="http://schemas.microsoft.com/office/powerpoint/2010/main" val="1531382573"/>
      </p:ext>
    </p:extLst>
  </p:cSld>
  <p:clrMap bg1="lt1" tx1="dk1" bg2="lt2" tx2="dk2" accent1="accent1" accent2="accent2" accent3="accent3" accent4="accent4" accent5="accent5" accent6="accent6" hlink="hlink" folHlink="folHlink"/>
  <p:notesStyle>
    <a:lvl1pPr marL="0" algn="l" defTabSz="684163" rtl="0" eaLnBrk="1" latinLnBrk="1" hangingPunct="1">
      <a:defRPr sz="898" kern="1200">
        <a:solidFill>
          <a:schemeClr val="tx1"/>
        </a:solidFill>
        <a:latin typeface="+mn-lt"/>
        <a:ea typeface="+mn-ea"/>
        <a:cs typeface="+mn-cs"/>
      </a:defRPr>
    </a:lvl1pPr>
    <a:lvl2pPr marL="342082" algn="l" defTabSz="684163" rtl="0" eaLnBrk="1" latinLnBrk="1" hangingPunct="1">
      <a:defRPr sz="898" kern="1200">
        <a:solidFill>
          <a:schemeClr val="tx1"/>
        </a:solidFill>
        <a:latin typeface="+mn-lt"/>
        <a:ea typeface="+mn-ea"/>
        <a:cs typeface="+mn-cs"/>
      </a:defRPr>
    </a:lvl2pPr>
    <a:lvl3pPr marL="684163" algn="l" defTabSz="684163" rtl="0" eaLnBrk="1" latinLnBrk="1" hangingPunct="1">
      <a:defRPr sz="898" kern="1200">
        <a:solidFill>
          <a:schemeClr val="tx1"/>
        </a:solidFill>
        <a:latin typeface="+mn-lt"/>
        <a:ea typeface="+mn-ea"/>
        <a:cs typeface="+mn-cs"/>
      </a:defRPr>
    </a:lvl3pPr>
    <a:lvl4pPr marL="1026243" algn="l" defTabSz="684163" rtl="0" eaLnBrk="1" latinLnBrk="1" hangingPunct="1">
      <a:defRPr sz="898" kern="1200">
        <a:solidFill>
          <a:schemeClr val="tx1"/>
        </a:solidFill>
        <a:latin typeface="+mn-lt"/>
        <a:ea typeface="+mn-ea"/>
        <a:cs typeface="+mn-cs"/>
      </a:defRPr>
    </a:lvl4pPr>
    <a:lvl5pPr marL="1368325" algn="l" defTabSz="684163" rtl="0" eaLnBrk="1" latinLnBrk="1" hangingPunct="1">
      <a:defRPr sz="898" kern="1200">
        <a:solidFill>
          <a:schemeClr val="tx1"/>
        </a:solidFill>
        <a:latin typeface="+mn-lt"/>
        <a:ea typeface="+mn-ea"/>
        <a:cs typeface="+mn-cs"/>
      </a:defRPr>
    </a:lvl5pPr>
    <a:lvl6pPr marL="1710406" algn="l" defTabSz="684163" rtl="0" eaLnBrk="1" latinLnBrk="1" hangingPunct="1">
      <a:defRPr sz="898" kern="1200">
        <a:solidFill>
          <a:schemeClr val="tx1"/>
        </a:solidFill>
        <a:latin typeface="+mn-lt"/>
        <a:ea typeface="+mn-ea"/>
        <a:cs typeface="+mn-cs"/>
      </a:defRPr>
    </a:lvl6pPr>
    <a:lvl7pPr marL="2052487" algn="l" defTabSz="684163" rtl="0" eaLnBrk="1" latinLnBrk="1" hangingPunct="1">
      <a:defRPr sz="898" kern="1200">
        <a:solidFill>
          <a:schemeClr val="tx1"/>
        </a:solidFill>
        <a:latin typeface="+mn-lt"/>
        <a:ea typeface="+mn-ea"/>
        <a:cs typeface="+mn-cs"/>
      </a:defRPr>
    </a:lvl7pPr>
    <a:lvl8pPr marL="2394568" algn="l" defTabSz="684163" rtl="0" eaLnBrk="1" latinLnBrk="1" hangingPunct="1">
      <a:defRPr sz="898" kern="1200">
        <a:solidFill>
          <a:schemeClr val="tx1"/>
        </a:solidFill>
        <a:latin typeface="+mn-lt"/>
        <a:ea typeface="+mn-ea"/>
        <a:cs typeface="+mn-cs"/>
      </a:defRPr>
    </a:lvl8pPr>
    <a:lvl9pPr marL="2736649" algn="l" defTabSz="684163" rtl="0" eaLnBrk="1" latinLnBrk="1" hangingPunct="1">
      <a:defRPr sz="8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6476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3275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1693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07588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684163" rtl="0" eaLnBrk="1" fontAlgn="auto" latinLnBrk="0" hangingPunct="1">
              <a:lnSpc>
                <a:spcPct val="100000"/>
              </a:lnSpc>
              <a:spcBef>
                <a:spcPts val="0"/>
              </a:spcBef>
              <a:spcAft>
                <a:spcPts val="0"/>
              </a:spcAft>
              <a:buClrTx/>
              <a:buSzTx/>
              <a:buFontTx/>
              <a:buNone/>
              <a:tabLst/>
              <a:defRPr/>
            </a:pPr>
            <a:fld id="{DA428CE1-06AF-48CE-A2CE-31937AF6CA52}"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684163"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9951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7969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7388" y="1143000"/>
            <a:ext cx="5483225"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6A46BEA-6CB7-43AE-8DD2-E849C3095475}" type="slidenum">
              <a:rPr kumimoji="0" lang="ko-KR" altLang="en-US" sz="1200" b="0" i="0" u="none" strike="noStrike" kern="1200" cap="none" spc="0" normalizeH="0" baseline="0" noProof="0" smtClean="0">
                <a:ln>
                  <a:noFill/>
                </a:ln>
                <a:solidFill>
                  <a:prstClr val="black"/>
                </a:solidFill>
                <a:effectLst/>
                <a:uLnTx/>
                <a:uFillTx/>
                <a:latin typeface="KoPub돋움체 Medium" panose="00000600000000000000" pitchFamily="2" charset="-127"/>
                <a:ea typeface="KoPub돋움체 Medium" panose="000006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dirty="0">
              <a:ln>
                <a:noFill/>
              </a:ln>
              <a:solidFill>
                <a:prstClr val="black"/>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876479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kpmg.com/socialmedia"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본문1">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5" name="직사각형 4">
            <a:extLst>
              <a:ext uri="{FF2B5EF4-FFF2-40B4-BE49-F238E27FC236}">
                <a16:creationId xmlns:a16="http://schemas.microsoft.com/office/drawing/2014/main" id="{1944877E-2C1C-475F-8522-E4ABB8C9E5C9}"/>
              </a:ext>
            </a:extLst>
          </p:cNvPr>
          <p:cNvSpPr/>
          <p:nvPr userDrawn="1"/>
        </p:nvSpPr>
        <p:spPr>
          <a:xfrm>
            <a:off x="0" y="4813301"/>
            <a:ext cx="9558338" cy="56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2" name="Shape 8">
            <a:extLst>
              <a:ext uri="{FF2B5EF4-FFF2-40B4-BE49-F238E27FC236}">
                <a16:creationId xmlns:a16="http://schemas.microsoft.com/office/drawing/2014/main" id="{85F448BC-DFD8-4673-1ABA-07A065177350}"/>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cxnSp>
        <p:nvCxnSpPr>
          <p:cNvPr id="6" name="Straight Connector 15">
            <a:extLst>
              <a:ext uri="{FF2B5EF4-FFF2-40B4-BE49-F238E27FC236}">
                <a16:creationId xmlns:a16="http://schemas.microsoft.com/office/drawing/2014/main" id="{48A16D88-0F6B-DD5A-5042-CDC105CDDAEE}"/>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DB9C12-5950-DED4-F0AF-B301C730432D}"/>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8" name="그림 7">
            <a:extLst>
              <a:ext uri="{FF2B5EF4-FFF2-40B4-BE49-F238E27FC236}">
                <a16:creationId xmlns:a16="http://schemas.microsoft.com/office/drawing/2014/main" id="{8C163A1E-B7F2-BB24-297F-C48F3F93CFBD}"/>
              </a:ext>
            </a:extLst>
          </p:cNvPr>
          <p:cNvPicPr>
            <a:picLocks noChangeAspect="1"/>
          </p:cNvPicPr>
          <p:nvPr userDrawn="1"/>
        </p:nvPicPr>
        <p:blipFill>
          <a:blip r:embed="rId2"/>
          <a:stretch>
            <a:fillRect/>
          </a:stretch>
        </p:blipFill>
        <p:spPr>
          <a:xfrm>
            <a:off x="471788" y="5029514"/>
            <a:ext cx="606514" cy="136800"/>
          </a:xfrm>
          <a:prstGeom prst="rect">
            <a:avLst/>
          </a:prstGeom>
        </p:spPr>
      </p:pic>
    </p:spTree>
    <p:extLst>
      <p:ext uri="{BB962C8B-B14F-4D97-AF65-F5344CB8AC3E}">
        <p14:creationId xmlns:p14="http://schemas.microsoft.com/office/powerpoint/2010/main" val="178233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RI_목차">
    <p:spTree>
      <p:nvGrpSpPr>
        <p:cNvPr id="1" name=""/>
        <p:cNvGrpSpPr/>
        <p:nvPr/>
      </p:nvGrpSpPr>
      <p:grpSpPr>
        <a:xfrm>
          <a:off x="0" y="0"/>
          <a:ext cx="0" cy="0"/>
          <a:chOff x="0" y="0"/>
          <a:chExt cx="0" cy="0"/>
        </a:xfrm>
      </p:grpSpPr>
      <p:pic>
        <p:nvPicPr>
          <p:cNvPr id="7" name="그림 6" descr="건축물, 구름, 하늘, 건물이(가) 표시된 사진&#10;&#10;자동 생성된 설명">
            <a:extLst>
              <a:ext uri="{FF2B5EF4-FFF2-40B4-BE49-F238E27FC236}">
                <a16:creationId xmlns:a16="http://schemas.microsoft.com/office/drawing/2014/main" id="{ED5ED34E-5A86-7523-56DF-278C4BB4CB93}"/>
              </a:ext>
            </a:extLst>
          </p:cNvPr>
          <p:cNvPicPr>
            <a:picLocks noChangeAspect="1"/>
          </p:cNvPicPr>
          <p:nvPr userDrawn="1"/>
        </p:nvPicPr>
        <p:blipFill>
          <a:blip r:embed="rId2">
            <a:lum bright="70000" contrast="-70000"/>
          </a:blip>
          <a:stretch>
            <a:fillRect/>
          </a:stretch>
        </p:blipFill>
        <p:spPr>
          <a:xfrm>
            <a:off x="0" y="-1"/>
            <a:ext cx="9558338" cy="5376863"/>
          </a:xfrm>
          <a:prstGeom prst="rect">
            <a:avLst/>
          </a:prstGeom>
        </p:spPr>
      </p:pic>
    </p:spTree>
    <p:extLst>
      <p:ext uri="{BB962C8B-B14F-4D97-AF65-F5344CB8AC3E}">
        <p14:creationId xmlns:p14="http://schemas.microsoft.com/office/powerpoint/2010/main" val="44296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RI_본문">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575159"/>
            <a:ext cx="8614357" cy="344710"/>
          </a:xfrm>
          <a:prstGeom prst="rect">
            <a:avLst/>
          </a:prstGeom>
        </p:spPr>
        <p:txBody>
          <a:bodyPr wrap="square" lIns="0" tIns="0" rIns="0" bIns="0">
            <a:spAutoFit/>
          </a:bodyPr>
          <a:lstStyle>
            <a:lvl1pPr>
              <a:lnSpc>
                <a:spcPct val="70000"/>
              </a:lnSpc>
              <a:spcAft>
                <a:spcPts val="2000"/>
              </a:spcAft>
              <a:defRPr sz="3200" spc="-50" baseline="0">
                <a:ln>
                  <a:solidFill>
                    <a:schemeClr val="accent6">
                      <a:alpha val="0"/>
                    </a:schemeClr>
                  </a:solidFill>
                </a:ln>
                <a:latin typeface="KPMG Bold" panose="020B0803030202040204" pitchFamily="34" charset="0"/>
                <a:ea typeface="+mj-ea"/>
              </a:defRPr>
            </a:lvl1pPr>
          </a:lstStyle>
          <a:p>
            <a:r>
              <a:rPr lang="en-US" altLang="ko-KR" dirty="0"/>
              <a:t>Text</a:t>
            </a:r>
            <a:r>
              <a:rPr lang="ko-KR" altLang="en-US" dirty="0"/>
              <a:t> </a:t>
            </a:r>
            <a:r>
              <a:rPr lang="en-US" altLang="ko-KR" dirty="0"/>
              <a:t>here</a:t>
            </a:r>
            <a:endParaRPr lang="ko-KR" altLang="en-US" dirty="0"/>
          </a:p>
        </p:txBody>
      </p:sp>
      <p:sp>
        <p:nvSpPr>
          <p:cNvPr id="3" name="텍스트 개체 틀 2">
            <a:extLst>
              <a:ext uri="{FF2B5EF4-FFF2-40B4-BE49-F238E27FC236}">
                <a16:creationId xmlns:a16="http://schemas.microsoft.com/office/drawing/2014/main" id="{051B201B-1A6E-4EC0-8A3A-885F811B6B9B}"/>
              </a:ext>
            </a:extLst>
          </p:cNvPr>
          <p:cNvSpPr>
            <a:spLocks noGrp="1"/>
          </p:cNvSpPr>
          <p:nvPr>
            <p:ph type="body" sz="quarter" idx="10" hasCustomPrompt="1"/>
          </p:nvPr>
        </p:nvSpPr>
        <p:spPr>
          <a:xfrm>
            <a:off x="471992" y="313829"/>
            <a:ext cx="8614357" cy="138499"/>
          </a:xfrm>
          <a:prstGeom prst="rect">
            <a:avLst/>
          </a:prstGeom>
        </p:spPr>
        <p:txBody>
          <a:bodyPr lIns="0" tIns="0" rIns="0" bIns="0">
            <a:spAutoFit/>
          </a:bodyPr>
          <a:lstStyle>
            <a:lvl1pPr>
              <a:defRPr sz="900" b="0" spc="-50" baseline="0">
                <a:ln>
                  <a:solidFill>
                    <a:schemeClr val="accent3">
                      <a:alpha val="0"/>
                    </a:schemeClr>
                  </a:solidFill>
                </a:ln>
              </a:defRPr>
            </a:lvl1pPr>
          </a:lstStyle>
          <a:p>
            <a:pPr lvl="0"/>
            <a:r>
              <a:rPr lang="en-US" altLang="ko-KR" dirty="0"/>
              <a:t>Text here</a:t>
            </a:r>
            <a:endParaRPr lang="ko-KR" altLang="en-US" dirty="0"/>
          </a:p>
        </p:txBody>
      </p:sp>
    </p:spTree>
    <p:extLst>
      <p:ext uri="{BB962C8B-B14F-4D97-AF65-F5344CB8AC3E}">
        <p14:creationId xmlns:p14="http://schemas.microsoft.com/office/powerpoint/2010/main" val="2104099962"/>
      </p:ext>
    </p:extLst>
  </p:cSld>
  <p:clrMapOvr>
    <a:masterClrMapping/>
  </p:clrMapOvr>
  <p:extLst>
    <p:ext uri="{DCECCB84-F9BA-43D5-87BE-67443E8EF086}">
      <p15:sldGuideLst xmlns:p15="http://schemas.microsoft.com/office/powerpoint/2012/main">
        <p15:guide id="1" orient="horz" pos="65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ITLE SLIDE 1 - Right light vertical imag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68953" y="1095444"/>
            <a:ext cx="5159493" cy="2751938"/>
          </a:xfrm>
        </p:spPr>
        <p:txBody>
          <a:bodyPr anchor="t" anchorCtr="0"/>
          <a:lstStyle>
            <a:lvl1pPr algn="l">
              <a:defRPr sz="8624" baseline="0">
                <a:solidFill>
                  <a:schemeClr val="bg1"/>
                </a:solidFill>
              </a:defRPr>
            </a:lvl1pPr>
          </a:lstStyle>
          <a:p>
            <a:r>
              <a:rPr lang="en-GB" dirty="0"/>
              <a:t>Title slide 1</a:t>
            </a:r>
            <a:br>
              <a:rPr lang="en-GB" dirty="0"/>
            </a:br>
            <a:r>
              <a:rPr lang="en-GB" dirty="0"/>
              <a:t>light right vertical image</a:t>
            </a:r>
            <a:endParaRPr lang="en-US" dirty="0"/>
          </a:p>
        </p:txBody>
      </p:sp>
      <p:sp>
        <p:nvSpPr>
          <p:cNvPr id="16" name="Freeform 19"/>
          <p:cNvSpPr>
            <a:spLocks noChangeAspect="1" noEditPoints="1"/>
          </p:cNvSpPr>
          <p:nvPr userDrawn="1"/>
        </p:nvSpPr>
        <p:spPr bwMode="auto">
          <a:xfrm>
            <a:off x="784083" y="411170"/>
            <a:ext cx="846037" cy="34470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71688" tIns="35844" rIns="71688" bIns="35844" numCol="1" anchor="t" anchorCtr="0" compatLnSpc="1">
            <a:prstTxWarp prst="textNoShape">
              <a:avLst/>
            </a:prstTxWarp>
          </a:bodyPr>
          <a:lstStyle/>
          <a:p>
            <a:endParaRPr lang="en-GB" sz="1056" dirty="0"/>
          </a:p>
        </p:txBody>
      </p:sp>
      <p:sp>
        <p:nvSpPr>
          <p:cNvPr id="6" name="Text Placeholder 3"/>
          <p:cNvSpPr>
            <a:spLocks noGrp="1"/>
          </p:cNvSpPr>
          <p:nvPr>
            <p:ph type="body" sz="quarter" idx="11"/>
          </p:nvPr>
        </p:nvSpPr>
        <p:spPr>
          <a:xfrm>
            <a:off x="799997" y="4226616"/>
            <a:ext cx="5128448" cy="169350"/>
          </a:xfrm>
        </p:spPr>
        <p:txBody>
          <a:bodyPr/>
          <a:lstStyle>
            <a:lvl1pPr>
              <a:defRPr sz="862">
                <a:solidFill>
                  <a:schemeClr val="bg1"/>
                </a:solidFill>
              </a:defRPr>
            </a:lvl1pPr>
            <a:lvl2pPr>
              <a:defRPr sz="862">
                <a:solidFill>
                  <a:schemeClr val="bg1"/>
                </a:solidFill>
              </a:defRPr>
            </a:lvl2pPr>
            <a:lvl3pPr>
              <a:buClr>
                <a:schemeClr val="bg1"/>
              </a:buClr>
              <a:defRPr sz="862">
                <a:solidFill>
                  <a:schemeClr val="bg1"/>
                </a:solidFill>
              </a:defRPr>
            </a:lvl3pPr>
            <a:lvl4pPr>
              <a:buClr>
                <a:schemeClr val="bg1"/>
              </a:buClr>
              <a:defRPr sz="862">
                <a:solidFill>
                  <a:schemeClr val="bg1"/>
                </a:solidFill>
              </a:defRPr>
            </a:lvl4pPr>
            <a:lvl5pPr>
              <a:buClr>
                <a:schemeClr val="bg1"/>
              </a:buClr>
              <a:defRPr sz="862">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83117843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785807" y="994471"/>
            <a:ext cx="2969599" cy="3472437"/>
          </a:xfrm>
          <a:prstGeom prst="rect">
            <a:avLst/>
          </a:prstGeom>
          <a:solidFill>
            <a:schemeClr val="accent1"/>
          </a:solidFill>
        </p:spPr>
        <p:txBody>
          <a:bodyPr vert="horz" lIns="0" tIns="0" rIns="0" bIns="0" rtlCol="0" anchor="ctr" anchorCtr="0">
            <a:noAutofit/>
          </a:bodyPr>
          <a:lstStyle>
            <a:lvl1pPr>
              <a:defRPr lang="en-US" sz="862"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237624933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5802933" y="994471"/>
            <a:ext cx="2969599" cy="3472437"/>
          </a:xfrm>
          <a:prstGeom prst="rect">
            <a:avLst/>
          </a:prstGeom>
          <a:solidFill>
            <a:schemeClr val="accent1"/>
          </a:solidFill>
        </p:spPr>
        <p:txBody>
          <a:bodyPr vert="horz" lIns="0" tIns="0" rIns="0" bIns="0" rtlCol="0" anchor="ctr" anchorCtr="0">
            <a:noAutofit/>
          </a:bodyPr>
          <a:lstStyle>
            <a:lvl1pPr>
              <a:defRPr lang="en-US" sz="862"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216579352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785806" y="1001712"/>
            <a:ext cx="4201745" cy="2369754"/>
          </a:xfrm>
          <a:prstGeom prst="rect">
            <a:avLst/>
          </a:prstGeom>
          <a:solidFill>
            <a:schemeClr val="accent1"/>
          </a:solidFill>
        </p:spPr>
        <p:txBody>
          <a:bodyPr vert="horz" lIns="0" tIns="0" rIns="0" bIns="0" rtlCol="0" anchor="ctr" anchorCtr="0">
            <a:noAutofit/>
          </a:bodyPr>
          <a:lstStyle>
            <a:lvl1pPr>
              <a:defRPr lang="en-US" sz="862"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95059742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85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71790" y="261199"/>
            <a:ext cx="8614759" cy="144783"/>
          </a:xfrm>
          <a:prstGeom prst="rect">
            <a:avLst/>
          </a:prstGeom>
        </p:spPr>
        <p:txBody>
          <a:bodyPr wrap="square" lIns="0" tIns="0" rIns="0" bIns="0" anchor="b" anchorCtr="0">
            <a:spAutoFit/>
          </a:bodyPr>
          <a:lstStyle>
            <a:lvl1pPr>
              <a:defRPr kumimoji="0" lang="ko-KR" altLang="en-US" sz="941"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716890" rtl="0" fontAlgn="auto" latinLnBrk="0">
              <a:lnSpc>
                <a:spcPct val="100000"/>
              </a:lnSpc>
              <a:spcBef>
                <a:spcPts val="0"/>
              </a:spcBef>
              <a:buClrTx/>
              <a:buSzTx/>
              <a:buFontTx/>
              <a:buNone/>
              <a:tabLst/>
            </a:pPr>
            <a:r>
              <a:rPr lang="ko-KR" altLang="en-US"/>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71790" y="483941"/>
            <a:ext cx="8614758" cy="252662"/>
          </a:xfrm>
          <a:prstGeom prst="rect">
            <a:avLst/>
          </a:prstGeom>
        </p:spPr>
        <p:txBody>
          <a:bodyPr wrap="none" lIns="0" tIns="0" rIns="0" bIns="0" anchor="b" anchorCtr="0">
            <a:noAutofit/>
          </a:bodyPr>
          <a:lstStyle>
            <a:lvl1pPr>
              <a:defRPr kumimoji="0" lang="ko-KR" altLang="en-US" sz="1882"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716890" rtl="0" fontAlgn="auto" latinLnBrk="0">
              <a:lnSpc>
                <a:spcPct val="70000"/>
              </a:lnSpc>
              <a:spcBef>
                <a:spcPts val="0"/>
              </a:spcBef>
              <a:spcAft>
                <a:spcPts val="0"/>
              </a:spcAft>
              <a:buClrTx/>
              <a:buSzTx/>
              <a:buFontTx/>
              <a:buNone/>
              <a:tabLst/>
            </a:pPr>
            <a:r>
              <a:rPr lang="ko-KR" altLang="en-US"/>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71790" y="911410"/>
            <a:ext cx="8614758" cy="677978"/>
          </a:xfrm>
          <a:prstGeom prst="rect">
            <a:avLst/>
          </a:prstGeom>
        </p:spPr>
        <p:txBody>
          <a:bodyPr lIns="0" tIns="0" rIns="0" bIns="0"/>
          <a:lstStyle>
            <a:lvl1pPr algn="l" latinLnBrk="0">
              <a:lnSpc>
                <a:spcPct val="110000"/>
              </a:lnSpc>
              <a:defRPr sz="1176"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716890" rtl="0" fontAlgn="auto" latinLnBrk="0">
              <a:lnSpc>
                <a:spcPct val="110000"/>
              </a:lnSpc>
              <a:spcBef>
                <a:spcPts val="0"/>
              </a:spcBef>
              <a:buClrTx/>
              <a:buSzTx/>
              <a:buFontTx/>
              <a:buNone/>
              <a:tabLst/>
            </a:pPr>
            <a:r>
              <a:rPr lang="ko-KR" altLang="en-US"/>
              <a:t>메시지를 입력하세요</a:t>
            </a:r>
          </a:p>
        </p:txBody>
      </p:sp>
    </p:spTree>
    <p:extLst>
      <p:ext uri="{BB962C8B-B14F-4D97-AF65-F5344CB8AC3E}">
        <p14:creationId xmlns:p14="http://schemas.microsoft.com/office/powerpoint/2010/main" val="2357628812"/>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122512"/>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785806" y="994471"/>
            <a:ext cx="6100927" cy="3455951"/>
          </a:xfrm>
          <a:prstGeom prst="rect">
            <a:avLst/>
          </a:prstGeom>
          <a:solidFill>
            <a:schemeClr val="bg1"/>
          </a:solidFill>
        </p:spPr>
        <p:txBody>
          <a:bodyPr vert="horz" lIns="141125" tIns="141125" rIns="141125" bIns="141125" rtlCol="0" anchor="t" anchorCtr="0">
            <a:noAutofit/>
          </a:bodyPr>
          <a:lstStyle/>
          <a:p>
            <a:pPr lvl="0">
              <a:lnSpc>
                <a:spcPct val="70000"/>
              </a:lnSpc>
              <a:spcBef>
                <a:spcPct val="0"/>
              </a:spcBef>
              <a:buNone/>
            </a:pPr>
            <a:endParaRPr lang="en-US" sz="6899"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14092" y="1128978"/>
            <a:ext cx="2565558" cy="566313"/>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16890" rtl="0" eaLnBrk="1" fontAlgn="auto" latinLnBrk="1" hangingPunct="1">
              <a:lnSpc>
                <a:spcPct val="80000"/>
              </a:lnSpc>
              <a:spcBef>
                <a:spcPts val="0"/>
              </a:spcBef>
              <a:spcAft>
                <a:spcPts val="470"/>
              </a:spcAft>
              <a:buClrTx/>
              <a:buSzTx/>
              <a:buFontTx/>
              <a:buNone/>
              <a:tabLst/>
              <a:defRPr/>
            </a:pPr>
            <a:r>
              <a:rPr kumimoji="0" lang="en-US" sz="4234"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3115547704"/>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본문2">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5" name="직사각형 4">
            <a:extLst>
              <a:ext uri="{FF2B5EF4-FFF2-40B4-BE49-F238E27FC236}">
                <a16:creationId xmlns:a16="http://schemas.microsoft.com/office/drawing/2014/main" id="{1944877E-2C1C-475F-8522-E4ABB8C9E5C9}"/>
              </a:ext>
            </a:extLst>
          </p:cNvPr>
          <p:cNvSpPr/>
          <p:nvPr userDrawn="1"/>
        </p:nvSpPr>
        <p:spPr>
          <a:xfrm>
            <a:off x="0" y="4813301"/>
            <a:ext cx="9558338" cy="56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8" name="텍스트 개체 틀 7">
            <a:extLst>
              <a:ext uri="{FF2B5EF4-FFF2-40B4-BE49-F238E27FC236}">
                <a16:creationId xmlns:a16="http://schemas.microsoft.com/office/drawing/2014/main" id="{1D5A1D7D-9FF8-45DF-AFA5-D97DDF809463}"/>
              </a:ext>
            </a:extLst>
          </p:cNvPr>
          <p:cNvSpPr>
            <a:spLocks noGrp="1"/>
          </p:cNvSpPr>
          <p:nvPr>
            <p:ph type="body" sz="quarter" idx="10" hasCustomPrompt="1"/>
          </p:nvPr>
        </p:nvSpPr>
        <p:spPr>
          <a:xfrm>
            <a:off x="471992" y="1024151"/>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
        <p:nvSpPr>
          <p:cNvPr id="2" name="Shape 8">
            <a:extLst>
              <a:ext uri="{FF2B5EF4-FFF2-40B4-BE49-F238E27FC236}">
                <a16:creationId xmlns:a16="http://schemas.microsoft.com/office/drawing/2014/main" id="{78B4AF32-E0A4-16C4-A6F4-9CCCBAFB7E23}"/>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sp>
        <p:nvSpPr>
          <p:cNvPr id="3" name="TextBox 2">
            <a:extLst>
              <a:ext uri="{FF2B5EF4-FFF2-40B4-BE49-F238E27FC236}">
                <a16:creationId xmlns:a16="http://schemas.microsoft.com/office/drawing/2014/main" id="{73685154-59DF-5115-4B2E-97D863CBA099}"/>
              </a:ext>
              <a:ext uri="{C183D7F6-B498-43B3-948B-1728B52AA6E4}">
                <adec:decorative xmlns:adec="http://schemas.microsoft.com/office/drawing/2017/decorative" val="1"/>
              </a:ext>
            </a:extLst>
          </p:cNvPr>
          <p:cNvSpPr txBox="1"/>
          <p:nvPr userDrawn="1">
            <p:custDataLst>
              <p:tags r:id="rId1"/>
            </p:custDataLst>
          </p:nvPr>
        </p:nvSpPr>
        <p:spPr>
          <a:xfrm>
            <a:off x="7549324" y="5060045"/>
            <a:ext cx="1283797" cy="72392"/>
          </a:xfrm>
          <a:prstGeom prst="rect">
            <a:avLst/>
          </a:prstGeom>
          <a:noFill/>
        </p:spPr>
        <p:txBody>
          <a:bodyPr wrap="none" lIns="0" tIns="0" rIns="0" bIns="0" rtlCol="0" anchor="ctr">
            <a:noAutofit/>
          </a:bodyPr>
          <a:lstStyle/>
          <a:p>
            <a:pPr marL="0" marR="0" lvl="0" indent="0" algn="r" defTabSz="661751" rtl="0" eaLnBrk="1" fontAlgn="auto" latinLnBrk="0" hangingPunct="1">
              <a:lnSpc>
                <a:spcPct val="100000"/>
              </a:lnSpc>
              <a:spcBef>
                <a:spcPts val="0"/>
              </a:spcBef>
              <a:spcAft>
                <a:spcPts val="0"/>
              </a:spcAft>
              <a:buClrTx/>
              <a:buSzTx/>
              <a:buFontTx/>
              <a:buNone/>
              <a:tabLst/>
              <a:defRPr/>
            </a:pPr>
            <a:endParaRPr lang="en-GB" sz="550" b="0" kern="1200" noProof="0" dirty="0">
              <a:ln>
                <a:solidFill>
                  <a:srgbClr val="0091DA">
                    <a:alpha val="0"/>
                  </a:srgbClr>
                </a:solidFill>
              </a:ln>
              <a:solidFill>
                <a:schemeClr val="bg1">
                  <a:lumMod val="65000"/>
                </a:schemeClr>
              </a:solidFill>
              <a:latin typeface="+mn-lt"/>
              <a:ea typeface="+mn-ea"/>
              <a:cs typeface="+mn-cs"/>
            </a:endParaRPr>
          </a:p>
        </p:txBody>
      </p:sp>
      <p:cxnSp>
        <p:nvCxnSpPr>
          <p:cNvPr id="6" name="Straight Connector 15">
            <a:extLst>
              <a:ext uri="{FF2B5EF4-FFF2-40B4-BE49-F238E27FC236}">
                <a16:creationId xmlns:a16="http://schemas.microsoft.com/office/drawing/2014/main" id="{C788015F-BCB9-AEDA-7049-BC621E77D8A7}"/>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354A62-2680-ED85-3FD3-13263213FA22}"/>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9" name="그림 8">
            <a:extLst>
              <a:ext uri="{FF2B5EF4-FFF2-40B4-BE49-F238E27FC236}">
                <a16:creationId xmlns:a16="http://schemas.microsoft.com/office/drawing/2014/main" id="{F72A44D2-8932-4018-A308-FC54BA38C1E8}"/>
              </a:ext>
            </a:extLst>
          </p:cNvPr>
          <p:cNvPicPr>
            <a:picLocks noChangeAspect="1"/>
          </p:cNvPicPr>
          <p:nvPr userDrawn="1"/>
        </p:nvPicPr>
        <p:blipFill>
          <a:blip r:embed="rId3"/>
          <a:stretch>
            <a:fillRect/>
          </a:stretch>
        </p:blipFill>
        <p:spPr>
          <a:xfrm>
            <a:off x="471788" y="5029514"/>
            <a:ext cx="606514" cy="136800"/>
          </a:xfrm>
          <a:prstGeom prst="rect">
            <a:avLst/>
          </a:prstGeom>
        </p:spPr>
      </p:pic>
    </p:spTree>
    <p:extLst>
      <p:ext uri="{BB962C8B-B14F-4D97-AF65-F5344CB8AC3E}">
        <p14:creationId xmlns:p14="http://schemas.microsoft.com/office/powerpoint/2010/main" val="1795056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497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5807" y="4059974"/>
            <a:ext cx="1752911" cy="259987"/>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785807" y="3714813"/>
            <a:ext cx="1831693" cy="265329"/>
          </a:xfrm>
          <a:prstGeom prst="rect">
            <a:avLst/>
          </a:prstGeom>
          <a:noFill/>
          <a:ln w="9525">
            <a:noFill/>
            <a:miter lim="800000"/>
            <a:headEnd/>
            <a:tailEnd/>
          </a:ln>
          <a:effectLst/>
        </p:spPr>
        <p:txBody>
          <a:bodyPr wrap="square" lIns="0" tIns="0" rIns="0" bIns="0" anchor="ctr">
            <a:spAutoFit/>
          </a:bodyPr>
          <a:lstStyle/>
          <a:p>
            <a:pPr marL="0" marR="0" lvl="0" indent="0" algn="l" defTabSz="658248" rtl="0" eaLnBrk="1" fontAlgn="auto" latinLnBrk="1" hangingPunct="1">
              <a:lnSpc>
                <a:spcPct val="100000"/>
              </a:lnSpc>
              <a:spcBef>
                <a:spcPts val="0"/>
              </a:spcBef>
              <a:spcAft>
                <a:spcPts val="0"/>
              </a:spcAft>
              <a:buClrTx/>
              <a:buSzTx/>
              <a:buFontTx/>
              <a:buNone/>
              <a:tabLst/>
              <a:defRPr/>
            </a:pPr>
            <a:r>
              <a:rPr kumimoji="0" lang="en-US" sz="862"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a:p>
            <a:pPr marL="0" marR="0" lvl="0" indent="0" algn="l" defTabSz="658248" rtl="0" eaLnBrk="1" fontAlgn="auto" latinLnBrk="1" hangingPunct="1">
              <a:lnSpc>
                <a:spcPct val="100000"/>
              </a:lnSpc>
              <a:spcBef>
                <a:spcPts val="0"/>
              </a:spcBef>
              <a:spcAft>
                <a:spcPts val="0"/>
              </a:spcAft>
              <a:buClrTx/>
              <a:buSzTx/>
              <a:buFontTx/>
              <a:buNone/>
              <a:tabLst/>
              <a:defRPr/>
            </a:pPr>
            <a:r>
              <a:rPr kumimoji="0" lang="en-US" altLang="ko-KR" sz="862"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home.kpmg/socialmedia</a:t>
            </a:r>
            <a:endParaRPr kumimoji="0" lang="en-GB" altLang="ko-KR" sz="862"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785806" y="4430842"/>
            <a:ext cx="6213838" cy="609654"/>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392"/>
              </a:spcAft>
            </a:pPr>
            <a:r>
              <a:rPr lang="en-US" altLang="ko-KR" sz="549"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392"/>
              </a:spcAft>
            </a:pPr>
            <a:r>
              <a:rPr lang="en-US" altLang="ko-KR" sz="549" dirty="0">
                <a:solidFill>
                  <a:schemeClr val="tx2"/>
                </a:solidFill>
              </a:rPr>
              <a:t>© 2022 KPMG Samjong Accounting Corp., a Korea Limited Liability Company and a member firm of the KPMG global organization of independent member firms affiliated with KPMG International Limited, a private English company limited by guarantee. All rights reserved. </a:t>
            </a:r>
          </a:p>
          <a:p>
            <a:pPr lvl="1">
              <a:spcAft>
                <a:spcPts val="392"/>
              </a:spcAft>
            </a:pPr>
            <a:r>
              <a:rPr lang="en-US" altLang="en-US" sz="549"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4319" y="347257"/>
            <a:ext cx="1387326" cy="254025"/>
          </a:xfrm>
          <a:prstGeom prst="rect">
            <a:avLst/>
          </a:prstGeom>
        </p:spPr>
      </p:pic>
    </p:spTree>
    <p:extLst>
      <p:ext uri="{BB962C8B-B14F-4D97-AF65-F5344CB8AC3E}">
        <p14:creationId xmlns:p14="http://schemas.microsoft.com/office/powerpoint/2010/main" val="234472026"/>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Business Contacts">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4319" y="347257"/>
            <a:ext cx="1387326" cy="254025"/>
          </a:xfrm>
          <a:prstGeom prst="rect">
            <a:avLst/>
          </a:prstGeom>
        </p:spPr>
      </p:pic>
      <p:grpSp>
        <p:nvGrpSpPr>
          <p:cNvPr id="95" name="그룹 94">
            <a:extLst>
              <a:ext uri="{FF2B5EF4-FFF2-40B4-BE49-F238E27FC236}">
                <a16:creationId xmlns:a16="http://schemas.microsoft.com/office/drawing/2014/main" id="{7E9868E1-9831-4923-A5E5-9FF618D6BF4B}"/>
              </a:ext>
            </a:extLst>
          </p:cNvPr>
          <p:cNvGrpSpPr/>
          <p:nvPr userDrawn="1"/>
        </p:nvGrpSpPr>
        <p:grpSpPr>
          <a:xfrm>
            <a:off x="785806" y="4202228"/>
            <a:ext cx="6213838" cy="1001124"/>
            <a:chOff x="814388" y="5325292"/>
            <a:chExt cx="6439852" cy="1276898"/>
          </a:xfrm>
        </p:grpSpPr>
        <p:sp>
          <p:nvSpPr>
            <p:cNvPr id="96" name="Rectangle 11">
              <a:hlinkClick r:id="rId3"/>
              <a:extLst>
                <a:ext uri="{FF2B5EF4-FFF2-40B4-BE49-F238E27FC236}">
                  <a16:creationId xmlns:a16="http://schemas.microsoft.com/office/drawing/2014/main" id="{FE611281-9FA8-4996-BBBA-E48329A94376}"/>
                </a:ext>
              </a:extLst>
            </p:cNvPr>
            <p:cNvSpPr>
              <a:spLocks noChangeArrowheads="1"/>
            </p:cNvSpPr>
            <p:nvPr/>
          </p:nvSpPr>
          <p:spPr bwMode="auto">
            <a:xfrm>
              <a:off x="814388" y="5325292"/>
              <a:ext cx="1898317" cy="184666"/>
            </a:xfrm>
            <a:prstGeom prst="rect">
              <a:avLst/>
            </a:prstGeom>
            <a:noFill/>
            <a:ln w="9525">
              <a:noFill/>
              <a:miter lim="800000"/>
              <a:headEnd/>
              <a:tailEnd/>
            </a:ln>
            <a:effectLst/>
          </p:spPr>
          <p:txBody>
            <a:bodyPr wrap="square" lIns="0" tIns="0" rIns="0" bIns="0" anchor="ctr">
              <a:spAutoFit/>
            </a:bodyPr>
            <a:lstStyle/>
            <a:p>
              <a:pPr marL="0" marR="0" lvl="0" indent="0" algn="l" defTabSz="658248" rtl="0" eaLnBrk="1" fontAlgn="auto" latinLnBrk="1" hangingPunct="1">
                <a:lnSpc>
                  <a:spcPct val="100000"/>
                </a:lnSpc>
                <a:spcBef>
                  <a:spcPts val="0"/>
                </a:spcBef>
                <a:spcAft>
                  <a:spcPts val="0"/>
                </a:spcAft>
                <a:buClrTx/>
                <a:buSzTx/>
                <a:buFontTx/>
                <a:buNone/>
                <a:tabLst/>
                <a:defRPr/>
              </a:pPr>
              <a:r>
                <a:rPr kumimoji="0" lang="en-US" sz="941"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endParaRPr kumimoji="0" lang="en-GB" sz="941"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7" name="Content Placeholder 1">
              <a:extLst>
                <a:ext uri="{FF2B5EF4-FFF2-40B4-BE49-F238E27FC236}">
                  <a16:creationId xmlns:a16="http://schemas.microsoft.com/office/drawing/2014/main" id="{2B882B99-200A-4504-B14D-8688CB0CEA4D}"/>
                </a:ext>
              </a:extLst>
            </p:cNvPr>
            <p:cNvSpPr txBox="1">
              <a:spLocks/>
            </p:cNvSpPr>
            <p:nvPr/>
          </p:nvSpPr>
          <p:spPr>
            <a:xfrm>
              <a:off x="814388" y="5651382"/>
              <a:ext cx="6439852" cy="950808"/>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392"/>
                </a:spcAft>
              </a:pPr>
              <a:r>
                <a:rPr lang="en-US" altLang="ko-KR" sz="549"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392"/>
                </a:spcAft>
              </a:pPr>
              <a:r>
                <a:rPr lang="en-US" altLang="ko-KR" sz="549" dirty="0">
                  <a:solidFill>
                    <a:schemeClr val="tx2"/>
                  </a:solidFill>
                </a:rPr>
                <a:t>Internal use only.</a:t>
              </a:r>
            </a:p>
            <a:p>
              <a:pPr lvl="1">
                <a:spcAft>
                  <a:spcPts val="392"/>
                </a:spcAft>
              </a:pPr>
              <a:r>
                <a:rPr lang="en-US" altLang="ko-KR" sz="549" dirty="0">
                  <a:solidFill>
                    <a:schemeClr val="tx2"/>
                  </a:solidFill>
                </a:rPr>
                <a:t>© 2022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392"/>
                </a:spcAft>
              </a:pPr>
              <a:r>
                <a:rPr lang="en-US" altLang="ko-KR" sz="549" dirty="0">
                  <a:solidFill>
                    <a:schemeClr val="tx2"/>
                  </a:solidFill>
                </a:rPr>
                <a:t>The KPMG name and logo are trademarks used under license by the independent member firms of the KPMG global organization.</a:t>
              </a:r>
            </a:p>
          </p:txBody>
        </p:sp>
      </p:grpSp>
    </p:spTree>
    <p:extLst>
      <p:ext uri="{BB962C8B-B14F-4D97-AF65-F5344CB8AC3E}">
        <p14:creationId xmlns:p14="http://schemas.microsoft.com/office/powerpoint/2010/main" val="2600270472"/>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3">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387798"/>
          </a:xfrm>
          <a:prstGeom prst="rect">
            <a:avLst/>
          </a:prstGeom>
        </p:spPr>
        <p:txBody>
          <a:bodyPr wrap="square" lIns="0" tIns="0" rIns="0" bIns="0">
            <a:spAutoFit/>
          </a:bodyPr>
          <a:lstStyle>
            <a:lvl1pPr>
              <a:defRPr sz="36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Tree>
    <p:extLst>
      <p:ext uri="{BB962C8B-B14F-4D97-AF65-F5344CB8AC3E}">
        <p14:creationId xmlns:p14="http://schemas.microsoft.com/office/powerpoint/2010/main" val="11979751"/>
      </p:ext>
    </p:extLst>
  </p:cSld>
  <p:clrMapOvr>
    <a:masterClrMapping/>
  </p:clrMapOvr>
  <p:extLst>
    <p:ext uri="{DCECCB84-F9BA-43D5-87BE-67443E8EF086}">
      <p15:sldGuideLst xmlns:p15="http://schemas.microsoft.com/office/powerpoint/2012/main">
        <p15:guide id="1" orient="horz" pos="7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본문4">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387798"/>
          </a:xfrm>
          <a:prstGeom prst="rect">
            <a:avLst/>
          </a:prstGeom>
        </p:spPr>
        <p:txBody>
          <a:bodyPr wrap="square" lIns="0" tIns="0" rIns="0" bIns="0">
            <a:spAutoFit/>
          </a:bodyPr>
          <a:lstStyle>
            <a:lvl1pPr>
              <a:defRPr sz="36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8" name="텍스트 개체 틀 7">
            <a:extLst>
              <a:ext uri="{FF2B5EF4-FFF2-40B4-BE49-F238E27FC236}">
                <a16:creationId xmlns:a16="http://schemas.microsoft.com/office/drawing/2014/main" id="{1D5A1D7D-9FF8-45DF-AFA5-D97DDF809463}"/>
              </a:ext>
            </a:extLst>
          </p:cNvPr>
          <p:cNvSpPr>
            <a:spLocks noGrp="1"/>
          </p:cNvSpPr>
          <p:nvPr>
            <p:ph type="body" sz="quarter" idx="10" hasCustomPrompt="1"/>
          </p:nvPr>
        </p:nvSpPr>
        <p:spPr>
          <a:xfrm>
            <a:off x="471992" y="966389"/>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Tree>
    <p:extLst>
      <p:ext uri="{BB962C8B-B14F-4D97-AF65-F5344CB8AC3E}">
        <p14:creationId xmlns:p14="http://schemas.microsoft.com/office/powerpoint/2010/main" val="161344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본문5">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Tree>
    <p:extLst>
      <p:ext uri="{BB962C8B-B14F-4D97-AF65-F5344CB8AC3E}">
        <p14:creationId xmlns:p14="http://schemas.microsoft.com/office/powerpoint/2010/main" val="2505698163"/>
      </p:ext>
    </p:extLst>
  </p:cSld>
  <p:clrMapOvr>
    <a:masterClrMapping/>
  </p:clrMapOvr>
  <p:extLst>
    <p:ext uri="{DCECCB84-F9BA-43D5-87BE-67443E8EF086}">
      <p15:sldGuideLst xmlns:p15="http://schemas.microsoft.com/office/powerpoint/2012/main">
        <p15:guide id="1" orient="horz" pos="7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본문6">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3" name="텍스트 개체 틀 7">
            <a:extLst>
              <a:ext uri="{FF2B5EF4-FFF2-40B4-BE49-F238E27FC236}">
                <a16:creationId xmlns:a16="http://schemas.microsoft.com/office/drawing/2014/main" id="{1B223BDC-1274-4CB3-87D0-912EF97C019B}"/>
              </a:ext>
            </a:extLst>
          </p:cNvPr>
          <p:cNvSpPr>
            <a:spLocks noGrp="1"/>
          </p:cNvSpPr>
          <p:nvPr>
            <p:ph type="body" sz="quarter" idx="10" hasCustomPrompt="1"/>
          </p:nvPr>
        </p:nvSpPr>
        <p:spPr>
          <a:xfrm>
            <a:off x="471992" y="966389"/>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Tree>
    <p:extLst>
      <p:ext uri="{BB962C8B-B14F-4D97-AF65-F5344CB8AC3E}">
        <p14:creationId xmlns:p14="http://schemas.microsoft.com/office/powerpoint/2010/main" val="996034728"/>
      </p:ext>
    </p:extLst>
  </p:cSld>
  <p:clrMapOvr>
    <a:masterClrMapping/>
  </p:clrMapOvr>
  <p:extLst>
    <p:ext uri="{DCECCB84-F9BA-43D5-87BE-67443E8EF086}">
      <p15:sldGuideLst xmlns:p15="http://schemas.microsoft.com/office/powerpoint/2012/main">
        <p15:guide id="1" orient="horz" pos="10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8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785807" y="994473"/>
            <a:ext cx="4482344" cy="2369753"/>
          </a:xfrm>
          <a:prstGeom prst="rect">
            <a:avLst/>
          </a:prstGeom>
        </p:spPr>
        <p:txBody>
          <a:bodyPr anchor="t" anchorCtr="0"/>
          <a:lstStyle>
            <a:lvl1pPr algn="l">
              <a:defRPr sz="4342" baseline="0">
                <a:solidFill>
                  <a:schemeClr val="bg1"/>
                </a:solidFill>
              </a:defRPr>
            </a:lvl1pPr>
          </a:lstStyle>
          <a:p>
            <a:r>
              <a:rPr lang="en-GB"/>
              <a:t>Title slide text only</a:t>
            </a:r>
            <a:endParaRPr lang="en-US"/>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785807" y="3831123"/>
            <a:ext cx="4482344" cy="635063"/>
          </a:xfrm>
          <a:prstGeom prst="rect">
            <a:avLst/>
          </a:prstGeom>
        </p:spPr>
        <p:txBody>
          <a:bodyPr anchor="b"/>
          <a:lstStyle>
            <a:lvl1pPr>
              <a:defRPr sz="796">
                <a:solidFill>
                  <a:schemeClr val="bg1"/>
                </a:solidFill>
              </a:defRPr>
            </a:lvl1pPr>
            <a:lvl2pPr>
              <a:defRPr sz="796">
                <a:solidFill>
                  <a:schemeClr val="bg1"/>
                </a:solidFill>
              </a:defRPr>
            </a:lvl2pPr>
            <a:lvl3pPr>
              <a:buClr>
                <a:schemeClr val="bg1"/>
              </a:buClr>
              <a:defRPr sz="796">
                <a:solidFill>
                  <a:schemeClr val="bg1"/>
                </a:solidFill>
              </a:defRPr>
            </a:lvl3pPr>
            <a:lvl4pPr>
              <a:buClr>
                <a:schemeClr val="bg1"/>
              </a:buClr>
              <a:defRPr sz="796">
                <a:solidFill>
                  <a:schemeClr val="bg1"/>
                </a:solidFill>
              </a:defRPr>
            </a:lvl4pPr>
            <a:lvl5pPr>
              <a:buClr>
                <a:schemeClr val="bg1"/>
              </a:buClr>
              <a:defRPr sz="796">
                <a:solidFill>
                  <a:schemeClr val="bg1"/>
                </a:solidFill>
              </a:defRPr>
            </a:lvl5pPr>
          </a:lstStyle>
          <a:p>
            <a:pPr lvl="0"/>
            <a:r>
              <a:rPr lang="ko-KR" altLang="en-US"/>
              <a:t>마스터 텍스트 스타일을 편집하려면 클릭</a:t>
            </a:r>
          </a:p>
          <a:p>
            <a:pPr lvl="1"/>
            <a:r>
              <a:rPr lang="ko-KR" altLang="en-US"/>
              <a:t>두 번째 수준</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5868804" y="994472"/>
            <a:ext cx="2969598" cy="3471713"/>
          </a:xfrm>
          <a:prstGeom prst="rect">
            <a:avLst/>
          </a:prstGeom>
          <a:solidFill>
            <a:schemeClr val="tx2"/>
          </a:solidFill>
        </p:spPr>
        <p:txBody>
          <a:bodyPr vert="horz" lIns="0" tIns="0" rIns="0" bIns="0" rtlCol="0" anchor="ctr" anchorCtr="0">
            <a:noAutofit/>
          </a:bodyPr>
          <a:lstStyle>
            <a:lvl1pPr>
              <a:defRPr lang="en-US" b="0">
                <a:solidFill>
                  <a:schemeClr val="bg1"/>
                </a:solidFill>
              </a:defRPr>
            </a:lvl1pPr>
          </a:lstStyle>
          <a:p>
            <a:pPr lvl="0" algn="ctr"/>
            <a:r>
              <a:rPr lang="ko-KR" altLang="en-US" dirty="0"/>
              <a:t>그림을 추가하려면 아이콘을 클릭하십시오</a:t>
            </a:r>
            <a:endParaRPr lang="en-US" dirty="0"/>
          </a:p>
        </p:txBody>
      </p:sp>
      <p:pic>
        <p:nvPicPr>
          <p:cNvPr id="10" name="그림 9">
            <a:extLst>
              <a:ext uri="{FF2B5EF4-FFF2-40B4-BE49-F238E27FC236}">
                <a16:creationId xmlns:a16="http://schemas.microsoft.com/office/drawing/2014/main" id="{E4CD279F-C2BE-4175-9075-E2A1E3BA556D}"/>
              </a:ext>
            </a:extLst>
          </p:cNvPr>
          <p:cNvPicPr preferRelativeResize="0">
            <a:picLocks/>
          </p:cNvPicPr>
          <p:nvPr userDrawn="1"/>
        </p:nvPicPr>
        <p:blipFill>
          <a:blip r:embed="rId2"/>
          <a:stretch>
            <a:fillRect/>
          </a:stretch>
        </p:blipFill>
        <p:spPr>
          <a:xfrm>
            <a:off x="785807" y="347257"/>
            <a:ext cx="1430321" cy="248400"/>
          </a:xfrm>
          <a:prstGeom prst="rect">
            <a:avLst/>
          </a:prstGeom>
        </p:spPr>
      </p:pic>
    </p:spTree>
    <p:extLst>
      <p:ext uri="{BB962C8B-B14F-4D97-AF65-F5344CB8AC3E}">
        <p14:creationId xmlns:p14="http://schemas.microsoft.com/office/powerpoint/2010/main" val="4256167259"/>
      </p:ext>
    </p:extLst>
  </p:cSld>
  <p:clrMapOvr>
    <a:masterClrMapping/>
  </p:clrMapOvr>
  <p:extLst>
    <p:ext uri="{DCECCB84-F9BA-43D5-87BE-67443E8EF086}">
      <p15:sldGuideLst xmlns:p15="http://schemas.microsoft.com/office/powerpoint/2012/main">
        <p15:guide id="1" orient="horz" pos="62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마지막장">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97000FE8-7507-A4E4-B239-D27448D3999B}"/>
              </a:ext>
            </a:extLst>
          </p:cNvPr>
          <p:cNvGrpSpPr/>
          <p:nvPr userDrawn="1"/>
        </p:nvGrpSpPr>
        <p:grpSpPr>
          <a:xfrm>
            <a:off x="901940" y="3206840"/>
            <a:ext cx="1914520" cy="701398"/>
            <a:chOff x="981266" y="4687536"/>
            <a:chExt cx="1914520" cy="701398"/>
          </a:xfrm>
        </p:grpSpPr>
        <p:sp>
          <p:nvSpPr>
            <p:cNvPr id="10" name="Rectangle 11">
              <a:hlinkClick r:id="rId2"/>
              <a:extLst>
                <a:ext uri="{FF2B5EF4-FFF2-40B4-BE49-F238E27FC236}">
                  <a16:creationId xmlns:a16="http://schemas.microsoft.com/office/drawing/2014/main" id="{875D0980-8150-BBB4-90B0-FD8D24B97E94}"/>
                </a:ext>
              </a:extLst>
            </p:cNvPr>
            <p:cNvSpPr>
              <a:spLocks noChangeArrowheads="1"/>
            </p:cNvSpPr>
            <p:nvPr userDrawn="1"/>
          </p:nvSpPr>
          <p:spPr bwMode="auto">
            <a:xfrm>
              <a:off x="998070" y="4687536"/>
              <a:ext cx="1871648" cy="184666"/>
            </a:xfrm>
            <a:prstGeom prst="rect">
              <a:avLst/>
            </a:prstGeom>
            <a:noFill/>
            <a:ln w="9525">
              <a:noFill/>
              <a:miter lim="800000"/>
              <a:headEnd/>
              <a:tailEnd/>
            </a:ln>
            <a:effectLst/>
          </p:spPr>
          <p:txBody>
            <a:bodyPr wrap="square" lIns="0" tIns="0" rIns="0" bIns="0" anchor="ctr">
              <a:spAutoFit/>
            </a:bodyPr>
            <a:lstStyle/>
            <a:p>
              <a:pPr defTabSz="977819" latinLnBrk="0">
                <a:defRPr/>
              </a:pPr>
              <a:r>
                <a:rPr lang="en-GB" sz="1200" b="1" dirty="0">
                  <a:ln>
                    <a:solidFill>
                      <a:prstClr val="white">
                        <a:lumMod val="75000"/>
                        <a:alpha val="0"/>
                      </a:prstClr>
                    </a:solidFill>
                  </a:ln>
                  <a:solidFill>
                    <a:srgbClr val="00338D"/>
                  </a:solidFill>
                  <a:latin typeface="Arial" panose="020B0604020202020204" pitchFamily="34" charset="0"/>
                  <a:cs typeface="Arial" panose="020B0604020202020204" pitchFamily="34" charset="0"/>
                </a:rPr>
                <a:t>home.kpmg/kr</a:t>
              </a:r>
            </a:p>
          </p:txBody>
        </p:sp>
        <p:pic>
          <p:nvPicPr>
            <p:cNvPr id="11" name="그림 10" descr="로고, 상징, 레드, 카민이(가) 표시된 사진&#10;&#10;자동 생성된 설명">
              <a:extLst>
                <a:ext uri="{FF2B5EF4-FFF2-40B4-BE49-F238E27FC236}">
                  <a16:creationId xmlns:a16="http://schemas.microsoft.com/office/drawing/2014/main" id="{4D3126ED-E596-13C2-A988-77FA2F1843F0}"/>
                </a:ext>
              </a:extLst>
            </p:cNvPr>
            <p:cNvPicPr>
              <a:picLocks noChangeAspect="1"/>
            </p:cNvPicPr>
            <p:nvPr/>
          </p:nvPicPr>
          <p:blipFill>
            <a:blip r:embed="rId3"/>
            <a:stretch>
              <a:fillRect/>
            </a:stretch>
          </p:blipFill>
          <p:spPr>
            <a:xfrm>
              <a:off x="981266" y="4952961"/>
              <a:ext cx="445451" cy="435973"/>
            </a:xfrm>
            <a:prstGeom prst="rect">
              <a:avLst/>
            </a:prstGeom>
          </p:spPr>
        </p:pic>
        <p:pic>
          <p:nvPicPr>
            <p:cNvPr id="12" name="그림 11" descr="로고, 상징, 그래픽, 일렉트릭 블루이(가) 표시된 사진&#10;&#10;자동 생성된 설명">
              <a:extLst>
                <a:ext uri="{FF2B5EF4-FFF2-40B4-BE49-F238E27FC236}">
                  <a16:creationId xmlns:a16="http://schemas.microsoft.com/office/drawing/2014/main" id="{D9F8B80D-D630-D16F-B9D9-6C974B4B04F8}"/>
                </a:ext>
              </a:extLst>
            </p:cNvPr>
            <p:cNvPicPr>
              <a:picLocks noChangeAspect="1"/>
            </p:cNvPicPr>
            <p:nvPr/>
          </p:nvPicPr>
          <p:blipFill>
            <a:blip r:embed="rId4"/>
            <a:stretch>
              <a:fillRect/>
            </a:stretch>
          </p:blipFill>
          <p:spPr>
            <a:xfrm>
              <a:off x="1470982" y="4952961"/>
              <a:ext cx="445451" cy="435973"/>
            </a:xfrm>
            <a:prstGeom prst="rect">
              <a:avLst/>
            </a:prstGeom>
          </p:spPr>
        </p:pic>
        <p:pic>
          <p:nvPicPr>
            <p:cNvPr id="13" name="그림 12" descr="스크린샷, 폰트, 일렉트릭 블루, 그래픽이(가) 표시된 사진&#10;&#10;자동 생성된 설명">
              <a:extLst>
                <a:ext uri="{FF2B5EF4-FFF2-40B4-BE49-F238E27FC236}">
                  <a16:creationId xmlns:a16="http://schemas.microsoft.com/office/drawing/2014/main" id="{49517A82-0D96-D462-DCBC-C91A61335EB1}"/>
                </a:ext>
              </a:extLst>
            </p:cNvPr>
            <p:cNvPicPr>
              <a:picLocks noChangeAspect="1"/>
            </p:cNvPicPr>
            <p:nvPr/>
          </p:nvPicPr>
          <p:blipFill>
            <a:blip r:embed="rId5"/>
            <a:stretch>
              <a:fillRect/>
            </a:stretch>
          </p:blipFill>
          <p:spPr>
            <a:xfrm>
              <a:off x="1960615" y="4952961"/>
              <a:ext cx="445451" cy="435973"/>
            </a:xfrm>
            <a:prstGeom prst="rect">
              <a:avLst/>
            </a:prstGeom>
          </p:spPr>
        </p:pic>
        <p:pic>
          <p:nvPicPr>
            <p:cNvPr id="14" name="그림 13" descr="폰트, 일렉트릭 블루, 텍스트, 스크린샷이(가) 표시된 사진&#10;&#10;자동 생성된 설명">
              <a:extLst>
                <a:ext uri="{FF2B5EF4-FFF2-40B4-BE49-F238E27FC236}">
                  <a16:creationId xmlns:a16="http://schemas.microsoft.com/office/drawing/2014/main" id="{4AEA6D8C-1E0C-3766-7EBF-9349A9DD42D5}"/>
                </a:ext>
              </a:extLst>
            </p:cNvPr>
            <p:cNvPicPr>
              <a:picLocks noChangeAspect="1"/>
            </p:cNvPicPr>
            <p:nvPr/>
          </p:nvPicPr>
          <p:blipFill>
            <a:blip r:embed="rId6"/>
            <a:stretch>
              <a:fillRect/>
            </a:stretch>
          </p:blipFill>
          <p:spPr>
            <a:xfrm>
              <a:off x="2450335" y="4952961"/>
              <a:ext cx="445451" cy="435973"/>
            </a:xfrm>
            <a:prstGeom prst="rect">
              <a:avLst/>
            </a:prstGeom>
          </p:spPr>
        </p:pic>
      </p:grpSp>
      <p:sp>
        <p:nvSpPr>
          <p:cNvPr id="62" name="TextBox 61">
            <a:extLst>
              <a:ext uri="{FF2B5EF4-FFF2-40B4-BE49-F238E27FC236}">
                <a16:creationId xmlns:a16="http://schemas.microsoft.com/office/drawing/2014/main" id="{B1E4EEA4-70EC-42A2-8A12-278B83F6D843}"/>
              </a:ext>
            </a:extLst>
          </p:cNvPr>
          <p:cNvSpPr txBox="1"/>
          <p:nvPr userDrawn="1"/>
        </p:nvSpPr>
        <p:spPr>
          <a:xfrm>
            <a:off x="932097" y="4032227"/>
            <a:ext cx="5124754" cy="1077218"/>
          </a:xfrm>
          <a:prstGeom prst="rect">
            <a:avLst/>
          </a:prstGeom>
          <a:noFill/>
        </p:spPr>
        <p:txBody>
          <a:bodyPr wrap="square" lIns="0" tIns="0" rIns="0" bIns="0" rtlCol="0">
            <a:spAutoFit/>
          </a:bodyPr>
          <a:lstStyle/>
          <a:p>
            <a:pPr marL="0" lvl="1" defTabSz="728716">
              <a:spcAft>
                <a:spcPts val="362"/>
              </a:spcAft>
              <a:defRPr/>
            </a:pP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The KPMG name and logo are trademarks used under license by the independent member firms of the KPMG global organization.</a:t>
            </a:r>
          </a:p>
        </p:txBody>
      </p:sp>
      <p:pic>
        <p:nvPicPr>
          <p:cNvPr id="6" name="그림 5">
            <a:extLst>
              <a:ext uri="{FF2B5EF4-FFF2-40B4-BE49-F238E27FC236}">
                <a16:creationId xmlns:a16="http://schemas.microsoft.com/office/drawing/2014/main" id="{5467DF09-1AE9-4A7D-A404-73259E3EC6F0}"/>
              </a:ext>
            </a:extLst>
          </p:cNvPr>
          <p:cNvPicPr>
            <a:picLocks noChangeAspect="1"/>
          </p:cNvPicPr>
          <p:nvPr userDrawn="1"/>
        </p:nvPicPr>
        <p:blipFill>
          <a:blip r:embed="rId7"/>
          <a:stretch>
            <a:fillRect/>
          </a:stretch>
        </p:blipFill>
        <p:spPr>
          <a:xfrm>
            <a:off x="932097" y="462539"/>
            <a:ext cx="1153688" cy="259979"/>
          </a:xfrm>
          <a:prstGeom prst="rect">
            <a:avLst/>
          </a:prstGeom>
        </p:spPr>
      </p:pic>
    </p:spTree>
    <p:extLst>
      <p:ext uri="{BB962C8B-B14F-4D97-AF65-F5344CB8AC3E}">
        <p14:creationId xmlns:p14="http://schemas.microsoft.com/office/powerpoint/2010/main" val="220960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9.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723A68-5866-4B18-823B-E745C3823AB0}"/>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96" name="그림 95">
            <a:extLst>
              <a:ext uri="{FF2B5EF4-FFF2-40B4-BE49-F238E27FC236}">
                <a16:creationId xmlns:a16="http://schemas.microsoft.com/office/drawing/2014/main" id="{330FA1E9-5339-477C-BC33-E01572740F82}"/>
              </a:ext>
            </a:extLst>
          </p:cNvPr>
          <p:cNvPicPr>
            <a:picLocks noChangeAspect="1"/>
          </p:cNvPicPr>
          <p:nvPr userDrawn="1"/>
        </p:nvPicPr>
        <p:blipFill>
          <a:blip r:embed="rId14"/>
          <a:stretch>
            <a:fillRect/>
          </a:stretch>
        </p:blipFill>
        <p:spPr>
          <a:xfrm>
            <a:off x="471788" y="5029514"/>
            <a:ext cx="606514" cy="136800"/>
          </a:xfrm>
          <a:prstGeom prst="rect">
            <a:avLst/>
          </a:prstGeom>
        </p:spPr>
      </p:pic>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52" r:id="rId1"/>
    <p:sldLayoutId id="2147483775" r:id="rId2"/>
    <p:sldLayoutId id="2147483777" r:id="rId3"/>
    <p:sldLayoutId id="2147483778" r:id="rId4"/>
    <p:sldLayoutId id="2147483780" r:id="rId5"/>
    <p:sldLayoutId id="2147483781" r:id="rId6"/>
    <p:sldLayoutId id="2147483779" r:id="rId7"/>
    <p:sldLayoutId id="2147483738" r:id="rId8"/>
    <p:sldLayoutId id="2147483785" r:id="rId9"/>
    <p:sldLayoutId id="2147483845" r:id="rId10"/>
    <p:sldLayoutId id="2147483846" r:id="rId11"/>
    <p:sldLayoutId id="2147483850" r:id="rId12"/>
  </p:sldLayoutIdLst>
  <p:txStyles>
    <p:titleStyle>
      <a:lvl1pPr algn="l" defTabSz="661751" rtl="0" eaLnBrk="1" latinLnBrk="1" hangingPunct="1">
        <a:lnSpc>
          <a:spcPct val="70000"/>
        </a:lnSpc>
        <a:spcBef>
          <a:spcPct val="0"/>
        </a:spcBef>
        <a:buNone/>
        <a:defRPr sz="2750" kern="1200">
          <a:solidFill>
            <a:schemeClr val="tx2"/>
          </a:solidFill>
          <a:latin typeface="+mj-lt"/>
          <a:ea typeface="+mj-ea"/>
          <a:cs typeface="+mj-cs"/>
        </a:defRPr>
      </a:lvl1pPr>
    </p:titleStyle>
    <p:bodyStyle>
      <a:lvl1pPr marL="0" indent="0" algn="l" defTabSz="661751" rtl="0" eaLnBrk="1" latinLnBrk="1" hangingPunct="1">
        <a:lnSpc>
          <a:spcPct val="100000"/>
        </a:lnSpc>
        <a:spcBef>
          <a:spcPts val="0"/>
        </a:spcBef>
        <a:spcAft>
          <a:spcPts val="434"/>
        </a:spcAft>
        <a:buFontTx/>
        <a:buNone/>
        <a:defRPr sz="651" b="1" kern="1200">
          <a:solidFill>
            <a:schemeClr val="tx2"/>
          </a:solidFill>
          <a:latin typeface="+mn-lt"/>
          <a:ea typeface="+mn-ea"/>
          <a:cs typeface="+mn-cs"/>
        </a:defRPr>
      </a:lvl1pPr>
      <a:lvl2pPr marL="0" indent="0" algn="l" defTabSz="661751" rtl="0" eaLnBrk="1" latinLnBrk="1" hangingPunct="1">
        <a:lnSpc>
          <a:spcPct val="100000"/>
        </a:lnSpc>
        <a:spcBef>
          <a:spcPts val="0"/>
        </a:spcBef>
        <a:spcAft>
          <a:spcPts val="434"/>
        </a:spcAft>
        <a:buFontTx/>
        <a:buNone/>
        <a:defRPr sz="651" kern="1200">
          <a:solidFill>
            <a:schemeClr val="tx2"/>
          </a:solidFill>
          <a:latin typeface="+mn-lt"/>
          <a:ea typeface="+mn-ea"/>
          <a:cs typeface="+mn-cs"/>
        </a:defRPr>
      </a:lvl2pPr>
      <a:lvl3pPr marL="130266"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a:solidFill>
            <a:schemeClr val="tx2"/>
          </a:solidFill>
          <a:latin typeface="+mn-lt"/>
          <a:ea typeface="+mn-ea"/>
          <a:cs typeface="+mn-cs"/>
        </a:defRPr>
      </a:lvl3pPr>
      <a:lvl4pPr marL="260532"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a:solidFill>
            <a:schemeClr val="tx2"/>
          </a:solidFill>
          <a:latin typeface="+mn-lt"/>
          <a:ea typeface="+mn-ea"/>
          <a:cs typeface="+mn-cs"/>
        </a:defRPr>
      </a:lvl4pPr>
      <a:lvl5pPr marL="390798"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baseline="0">
          <a:solidFill>
            <a:schemeClr val="tx2"/>
          </a:solidFill>
          <a:latin typeface="+mn-lt"/>
          <a:ea typeface="+mn-ea"/>
          <a:cs typeface="+mn-cs"/>
        </a:defRPr>
      </a:lvl5pPr>
      <a:lvl6pPr marL="794623" indent="-166740"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6pPr>
      <a:lvl7pPr marL="992627" indent="-205820"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7pPr>
      <a:lvl8pPr marL="1190631" indent="-165438"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8pPr>
      <a:lvl9pPr marL="2812443" indent="-165438" algn="l" defTabSz="661751" rtl="0" eaLnBrk="1" latinLnBrk="1"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9pPr>
    </p:bodyStyle>
    <p:otherStyle>
      <a:defPPr>
        <a:defRPr lang="en-US"/>
      </a:defPPr>
      <a:lvl1pPr marL="0" algn="l" defTabSz="661751" rtl="0" eaLnBrk="1" latinLnBrk="1" hangingPunct="1">
        <a:defRPr sz="1303" kern="1200">
          <a:solidFill>
            <a:schemeClr val="tx1"/>
          </a:solidFill>
          <a:latin typeface="+mn-lt"/>
          <a:ea typeface="+mn-ea"/>
          <a:cs typeface="+mn-cs"/>
        </a:defRPr>
      </a:lvl1pPr>
      <a:lvl2pPr marL="330876" algn="l" defTabSz="661751" rtl="0" eaLnBrk="1" latinLnBrk="1" hangingPunct="1">
        <a:defRPr sz="1303" kern="1200">
          <a:solidFill>
            <a:schemeClr val="tx1"/>
          </a:solidFill>
          <a:latin typeface="+mn-lt"/>
          <a:ea typeface="+mn-ea"/>
          <a:cs typeface="+mn-cs"/>
        </a:defRPr>
      </a:lvl2pPr>
      <a:lvl3pPr marL="661751" algn="l" defTabSz="661751" rtl="0" eaLnBrk="1" latinLnBrk="1" hangingPunct="1">
        <a:defRPr sz="1303" kern="1200">
          <a:solidFill>
            <a:schemeClr val="tx1"/>
          </a:solidFill>
          <a:latin typeface="+mn-lt"/>
          <a:ea typeface="+mn-ea"/>
          <a:cs typeface="+mn-cs"/>
        </a:defRPr>
      </a:lvl3pPr>
      <a:lvl4pPr marL="992627" algn="l" defTabSz="661751" rtl="0" eaLnBrk="1" latinLnBrk="1" hangingPunct="1">
        <a:defRPr sz="1303" kern="1200">
          <a:solidFill>
            <a:schemeClr val="tx1"/>
          </a:solidFill>
          <a:latin typeface="+mn-lt"/>
          <a:ea typeface="+mn-ea"/>
          <a:cs typeface="+mn-cs"/>
        </a:defRPr>
      </a:lvl4pPr>
      <a:lvl5pPr marL="1323503" algn="l" defTabSz="661751" rtl="0" eaLnBrk="1" latinLnBrk="1" hangingPunct="1">
        <a:defRPr sz="1303" kern="1200">
          <a:solidFill>
            <a:schemeClr val="tx1"/>
          </a:solidFill>
          <a:latin typeface="+mn-lt"/>
          <a:ea typeface="+mn-ea"/>
          <a:cs typeface="+mn-cs"/>
        </a:defRPr>
      </a:lvl5pPr>
      <a:lvl6pPr marL="1654378" algn="l" defTabSz="661751" rtl="0" eaLnBrk="1" latinLnBrk="1" hangingPunct="1">
        <a:defRPr sz="1303" kern="1200">
          <a:solidFill>
            <a:schemeClr val="tx1"/>
          </a:solidFill>
          <a:latin typeface="+mn-lt"/>
          <a:ea typeface="+mn-ea"/>
          <a:cs typeface="+mn-cs"/>
        </a:defRPr>
      </a:lvl6pPr>
      <a:lvl7pPr marL="1985254" algn="l" defTabSz="661751" rtl="0" eaLnBrk="1" latinLnBrk="1" hangingPunct="1">
        <a:defRPr sz="1303" kern="1200">
          <a:solidFill>
            <a:schemeClr val="tx1"/>
          </a:solidFill>
          <a:latin typeface="+mn-lt"/>
          <a:ea typeface="+mn-ea"/>
          <a:cs typeface="+mn-cs"/>
        </a:defRPr>
      </a:lvl7pPr>
      <a:lvl8pPr marL="2316129" algn="l" defTabSz="661751" rtl="0" eaLnBrk="1" latinLnBrk="1" hangingPunct="1">
        <a:defRPr sz="1303" kern="1200">
          <a:solidFill>
            <a:schemeClr val="tx1"/>
          </a:solidFill>
          <a:latin typeface="+mn-lt"/>
          <a:ea typeface="+mn-ea"/>
          <a:cs typeface="+mn-cs"/>
        </a:defRPr>
      </a:lvl8pPr>
      <a:lvl9pPr marL="2647005" algn="l" defTabSz="661751" rtl="0" eaLnBrk="1" latinLnBrk="1" hangingPunct="1">
        <a:defRPr sz="13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32" userDrawn="1">
          <p15:clr>
            <a:srgbClr val="F26B43"/>
          </p15:clr>
        </p15:guide>
        <p15:guide id="2" pos="297" userDrawn="1">
          <p15:clr>
            <a:srgbClr val="F26B43"/>
          </p15:clr>
        </p15:guide>
        <p15:guide id="3" pos="57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471790" y="5038757"/>
            <a:ext cx="739908" cy="13548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8852572" y="5046660"/>
            <a:ext cx="233976"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84" smtClean="0">
                <a:ln>
                  <a:solidFill>
                    <a:schemeClr val="accent1">
                      <a:alpha val="0"/>
                    </a:schemeClr>
                  </a:solidFill>
                </a:ln>
                <a:solidFill>
                  <a:schemeClr val="tx2"/>
                </a:solidFill>
                <a:cs typeface="Arial" panose="020B0604020202020204" pitchFamily="34" charset="0"/>
              </a:rPr>
              <a:pPr algn="r"/>
              <a:t>‹#›</a:t>
            </a:fld>
            <a:endParaRPr lang="en-GB" sz="784"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495930" y="5032840"/>
            <a:ext cx="4932889" cy="1446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sz="470" dirty="0">
                <a:ln>
                  <a:solidFill>
                    <a:schemeClr val="accent1">
                      <a:alpha val="0"/>
                    </a:schemeClr>
                  </a:solidFill>
                </a:ln>
                <a:solidFill>
                  <a:prstClr val="white">
                    <a:lumMod val="65000"/>
                  </a:prstClr>
                </a:solidFill>
                <a:latin typeface="Arial"/>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977615344"/>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Lst>
  <p:txStyles>
    <p:titleStyle>
      <a:lvl1pPr eaLnBrk="1" latinLnBrk="1" hangingPunct="1">
        <a:lnSpc>
          <a:spcPct val="70000"/>
        </a:lnSpc>
        <a:defRPr sz="4234" b="0" i="0">
          <a:solidFill>
            <a:schemeClr val="tx2"/>
          </a:solidFill>
          <a:latin typeface="KPMG Extralight"/>
          <a:cs typeface="KPMG Extralight"/>
        </a:defRPr>
      </a:lvl1pPr>
    </p:titleStyle>
    <p:bodyStyle>
      <a:lvl1pPr eaLnBrk="1" latinLnBrk="1" hangingPunct="1">
        <a:spcAft>
          <a:spcPts val="470"/>
        </a:spcAft>
        <a:defRPr sz="1176"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470"/>
        </a:spcAft>
        <a:buFontTx/>
        <a:buNone/>
        <a:defRPr sz="1176" b="0" i="0">
          <a:solidFill>
            <a:schemeClr val="tx2"/>
          </a:solidFill>
          <a:latin typeface="Univers for KPMG Light" panose="020B0403020202020204" pitchFamily="34" charset="0"/>
          <a:cs typeface="Univers for KPMG Light" panose="020B0403020202020204" pitchFamily="34" charset="0"/>
        </a:defRPr>
      </a:lvl2pPr>
      <a:lvl3pPr marL="224028" indent="-242726" algn="l" eaLnBrk="1" latinLnBrk="1" hangingPunct="1">
        <a:spcAft>
          <a:spcPts val="470"/>
        </a:spcAft>
        <a:buClrTx/>
        <a:buFont typeface="Univers for KPMG Light" panose="020B0403020202020204" pitchFamily="34" charset="0"/>
        <a:buChar char="—"/>
        <a:defRPr sz="1176" b="0" i="0">
          <a:solidFill>
            <a:schemeClr val="tx2"/>
          </a:solidFill>
          <a:latin typeface="Univers for KPMG Light" panose="020B0403020202020204" pitchFamily="34" charset="0"/>
          <a:cs typeface="Univers for KPMG Light" panose="020B0403020202020204" pitchFamily="34" charset="0"/>
        </a:defRPr>
      </a:lvl3pPr>
      <a:lvl4pPr marL="448056" indent="-194746" algn="l" eaLnBrk="1" latinLnBrk="1" hangingPunct="1">
        <a:spcAft>
          <a:spcPts val="470"/>
        </a:spcAft>
        <a:buFont typeface="Univers for KPMG Light" panose="020B0403020202020204" pitchFamily="34" charset="0"/>
        <a:buChar char="-"/>
        <a:defRPr sz="1176" b="0" i="0" baseline="0">
          <a:solidFill>
            <a:schemeClr val="tx2"/>
          </a:solidFill>
          <a:latin typeface="Univers for KPMG Light" panose="020B0403020202020204" pitchFamily="34" charset="0"/>
          <a:cs typeface="Univers for KPMG Light" panose="020B0403020202020204" pitchFamily="34" charset="0"/>
        </a:defRPr>
      </a:lvl4pPr>
      <a:lvl5pPr marL="703199" indent="-242726" algn="l" eaLnBrk="1" latinLnBrk="1" hangingPunct="1">
        <a:spcAft>
          <a:spcPts val="470"/>
        </a:spcAft>
        <a:buFont typeface="Univers for KPMG Light" panose="020B0403020202020204" pitchFamily="34" charset="0"/>
        <a:buChar char="—"/>
        <a:defRPr lang="en-US" sz="1176" b="0" i="0" dirty="0" smtClean="0">
          <a:solidFill>
            <a:schemeClr val="tx2"/>
          </a:solidFill>
          <a:latin typeface="Univers for KPMG Light" panose="020B0403020202020204" pitchFamily="34" charset="0"/>
          <a:cs typeface="Univers for KPMG Light" panose="020B0403020202020204" pitchFamily="34" charset="0"/>
        </a:defRPr>
      </a:lvl5pPr>
      <a:lvl6pPr marL="914781" indent="-194158" algn="l" eaLnBrk="1" latinLnBrk="1" hangingPunct="1">
        <a:spcAft>
          <a:spcPts val="470"/>
        </a:spcAft>
        <a:buFont typeface="Univers for KPMG Light" panose="020B0403020202020204" pitchFamily="34" charset="0"/>
        <a:buChar char="-"/>
        <a:defRPr lang="en-US" sz="1176" b="0" i="0" baseline="0" dirty="0" smtClean="0">
          <a:solidFill>
            <a:schemeClr val="tx2"/>
          </a:solidFill>
          <a:latin typeface="Univers for KPMG Light" panose="020B0403020202020204" pitchFamily="34" charset="0"/>
        </a:defRPr>
      </a:lvl6pPr>
      <a:lvl7pPr marL="1194816" indent="-242697" algn="l" eaLnBrk="1" latinLnBrk="1" hangingPunct="1">
        <a:spcAft>
          <a:spcPts val="470"/>
        </a:spcAft>
        <a:buFont typeface="Univers for KPMG Light" panose="020B0403020202020204" pitchFamily="34" charset="0"/>
        <a:buChar char="—"/>
        <a:defRPr lang="en-US" sz="1176" b="0" i="0" dirty="0" smtClean="0">
          <a:solidFill>
            <a:schemeClr val="tx2"/>
          </a:solidFill>
          <a:latin typeface="Univers for KPMG Light" panose="020B0403020202020204" pitchFamily="34" charset="0"/>
        </a:defRPr>
      </a:lvl7pPr>
      <a:lvl8pPr marL="1406398" indent="-194158" algn="l" eaLnBrk="1" latinLnBrk="1" hangingPunct="1">
        <a:spcAft>
          <a:spcPts val="470"/>
        </a:spcAft>
        <a:buFont typeface="Univers for KPMG Light" panose="020B0403020202020204" pitchFamily="34" charset="0"/>
        <a:buChar char="-"/>
        <a:tabLst>
          <a:tab pos="1406398" algn="l"/>
        </a:tabLst>
        <a:defRPr lang="en-US" sz="1176"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notesSlide" Target="../notesSlides/notesSlide5.xml"/><Relationship Id="rId16"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gif"/></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100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17" name="그림 16" descr="하늘, 야외, 구름, 타워 블록이(가) 표시된 사진&#10;&#10;자동 생성된 설명">
            <a:extLst>
              <a:ext uri="{FF2B5EF4-FFF2-40B4-BE49-F238E27FC236}">
                <a16:creationId xmlns:a16="http://schemas.microsoft.com/office/drawing/2014/main" id="{48F6DFA1-C46D-4BA1-C366-16696128AB7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b="23197"/>
          <a:stretch/>
        </p:blipFill>
        <p:spPr>
          <a:xfrm>
            <a:off x="6055803" y="844732"/>
            <a:ext cx="2714154" cy="3820960"/>
          </a:xfrm>
          <a:prstGeom prst="rect">
            <a:avLst/>
          </a:prstGeom>
        </p:spPr>
      </p:pic>
      <p:grpSp>
        <p:nvGrpSpPr>
          <p:cNvPr id="2" name="그룹 1">
            <a:extLst>
              <a:ext uri="{FF2B5EF4-FFF2-40B4-BE49-F238E27FC236}">
                <a16:creationId xmlns:a16="http://schemas.microsoft.com/office/drawing/2014/main" id="{98B44CCC-72A3-44FF-810D-36076BF8ECDE}"/>
              </a:ext>
            </a:extLst>
          </p:cNvPr>
          <p:cNvGrpSpPr/>
          <p:nvPr/>
        </p:nvGrpSpPr>
        <p:grpSpPr>
          <a:xfrm>
            <a:off x="805628" y="474434"/>
            <a:ext cx="6225750" cy="3881014"/>
            <a:chOff x="1783982" y="474434"/>
            <a:chExt cx="6225750" cy="3881014"/>
          </a:xfrm>
        </p:grpSpPr>
        <p:sp>
          <p:nvSpPr>
            <p:cNvPr id="34" name="Title 3">
              <a:extLst>
                <a:ext uri="{FF2B5EF4-FFF2-40B4-BE49-F238E27FC236}">
                  <a16:creationId xmlns:a16="http://schemas.microsoft.com/office/drawing/2014/main" id="{7E172832-8BC0-40FF-9D68-929968D4D505}"/>
                </a:ext>
              </a:extLst>
            </p:cNvPr>
            <p:cNvSpPr txBox="1">
              <a:spLocks/>
            </p:cNvSpPr>
            <p:nvPr/>
          </p:nvSpPr>
          <p:spPr>
            <a:xfrm>
              <a:off x="1783982" y="744399"/>
              <a:ext cx="6225750" cy="2187464"/>
            </a:xfrm>
            <a:prstGeom prst="rect">
              <a:avLst/>
            </a:prstGeom>
          </p:spPr>
          <p:txBody>
            <a:bodyPr lIns="0" rIns="0"/>
            <a:lstStyle>
              <a:lvl1pPr algn="l" defTabSz="661751" rtl="0" eaLnBrk="1" latinLnBrk="1" hangingPunct="1">
                <a:lnSpc>
                  <a:spcPct val="70000"/>
                </a:lnSpc>
                <a:spcBef>
                  <a:spcPct val="0"/>
                </a:spcBef>
                <a:buNone/>
                <a:defRPr sz="2750" kern="1200">
                  <a:solidFill>
                    <a:schemeClr val="tx2"/>
                  </a:solidFill>
                  <a:latin typeface="+mj-lt"/>
                  <a:ea typeface="+mj-ea"/>
                  <a:cs typeface="+mj-cs"/>
                </a:defRPr>
              </a:lvl1pPr>
            </a:lstStyle>
            <a:p>
              <a:pPr>
                <a:lnSpc>
                  <a:spcPts val="5000"/>
                </a:lnSpc>
                <a:defRPr/>
              </a:pPr>
              <a:endParaRPr lang="en-US" altLang="ko-KR" sz="1800" dirty="0">
                <a:ln>
                  <a:solidFill>
                    <a:srgbClr val="0091DA">
                      <a:alpha val="0"/>
                    </a:srgbClr>
                  </a:solidFill>
                </a:ln>
                <a:solidFill>
                  <a:prstClr val="white"/>
                </a:solidFill>
                <a:latin typeface="Arial" panose="020B0604020202020204" pitchFamily="34" charset="0"/>
                <a:cs typeface="Arial" panose="020B0604020202020204" pitchFamily="34" charset="0"/>
              </a:endParaRPr>
            </a:p>
          </p:txBody>
        </p:sp>
        <p:pic>
          <p:nvPicPr>
            <p:cNvPr id="35" name="그림 34">
              <a:extLst>
                <a:ext uri="{FF2B5EF4-FFF2-40B4-BE49-F238E27FC236}">
                  <a16:creationId xmlns:a16="http://schemas.microsoft.com/office/drawing/2014/main" id="{2B576A74-29EB-4F65-81AE-5E836B4B2080}"/>
                </a:ext>
              </a:extLst>
            </p:cNvPr>
            <p:cNvPicPr preferRelativeResize="0">
              <a:picLocks/>
            </p:cNvPicPr>
            <p:nvPr/>
          </p:nvPicPr>
          <p:blipFill>
            <a:blip r:embed="rId5"/>
            <a:stretch>
              <a:fillRect/>
            </a:stretch>
          </p:blipFill>
          <p:spPr>
            <a:xfrm>
              <a:off x="1783982" y="474434"/>
              <a:ext cx="1072800" cy="248400"/>
            </a:xfrm>
            <a:prstGeom prst="rect">
              <a:avLst/>
            </a:prstGeom>
          </p:spPr>
        </p:pic>
        <p:grpSp>
          <p:nvGrpSpPr>
            <p:cNvPr id="3" name="그룹 2">
              <a:extLst>
                <a:ext uri="{FF2B5EF4-FFF2-40B4-BE49-F238E27FC236}">
                  <a16:creationId xmlns:a16="http://schemas.microsoft.com/office/drawing/2014/main" id="{0657BE01-D8F9-49CB-A589-846BA0EB9910}"/>
                </a:ext>
              </a:extLst>
            </p:cNvPr>
            <p:cNvGrpSpPr/>
            <p:nvPr/>
          </p:nvGrpSpPr>
          <p:grpSpPr>
            <a:xfrm>
              <a:off x="1783982" y="3729636"/>
              <a:ext cx="4600595" cy="625812"/>
              <a:chOff x="589387" y="3791354"/>
              <a:chExt cx="4600595" cy="625812"/>
            </a:xfrm>
          </p:grpSpPr>
          <p:sp>
            <p:nvSpPr>
              <p:cNvPr id="37" name="텍스트 개체 틀 6">
                <a:extLst>
                  <a:ext uri="{FF2B5EF4-FFF2-40B4-BE49-F238E27FC236}">
                    <a16:creationId xmlns:a16="http://schemas.microsoft.com/office/drawing/2014/main" id="{EACB7955-06B6-4C27-B4A8-AA1289B76F90}"/>
                  </a:ext>
                </a:extLst>
              </p:cNvPr>
              <p:cNvSpPr txBox="1">
                <a:spLocks/>
              </p:cNvSpPr>
              <p:nvPr/>
            </p:nvSpPr>
            <p:spPr>
              <a:xfrm>
                <a:off x="589387" y="3791354"/>
                <a:ext cx="4600595" cy="625812"/>
              </a:xfrm>
              <a:prstGeom prst="rect">
                <a:avLst/>
              </a:prstGeom>
            </p:spPr>
            <p:txBody>
              <a:bodyPr lIns="0">
                <a:sp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145"/>
                  </a:spcAft>
                  <a:defRPr/>
                </a:pPr>
                <a:r>
                  <a:rPr lang="en-US" altLang="ko-KR"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November 2023</a:t>
                </a:r>
              </a:p>
              <a:p>
                <a:pPr lvl="1">
                  <a:spcAft>
                    <a:spcPts val="145"/>
                  </a:spcAft>
                  <a:defRPr/>
                </a:pPr>
                <a:endParaRPr lang="en-US" altLang="ko-KR"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endParaRPr>
              </a:p>
              <a:p>
                <a:pPr lvl="1">
                  <a:spcAft>
                    <a:spcPts val="145"/>
                  </a:spcAft>
                  <a:defRPr/>
                </a:pPr>
                <a:r>
                  <a:rPr lang="ko-KR" altLang="en-US"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삼정</a:t>
                </a:r>
                <a:r>
                  <a:rPr lang="en-US" altLang="ko-KR"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KPMG </a:t>
                </a:r>
                <a:r>
                  <a:rPr lang="ko-KR" altLang="en-US"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경제연구원</a:t>
                </a:r>
                <a:endParaRPr lang="en-US" altLang="ko-KR" sz="1050" b="1" spc="-30"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endParaRPr>
              </a:p>
            </p:txBody>
          </p:sp>
          <p:cxnSp>
            <p:nvCxnSpPr>
              <p:cNvPr id="38" name="직선 연결선 37">
                <a:extLst>
                  <a:ext uri="{FF2B5EF4-FFF2-40B4-BE49-F238E27FC236}">
                    <a16:creationId xmlns:a16="http://schemas.microsoft.com/office/drawing/2014/main" id="{EDCDA9FA-0F43-4636-8BC1-DEE0C34336D1}"/>
                  </a:ext>
                </a:extLst>
              </p:cNvPr>
              <p:cNvCxnSpPr>
                <a:cxnSpLocks/>
              </p:cNvCxnSpPr>
              <p:nvPr/>
            </p:nvCxnSpPr>
            <p:spPr>
              <a:xfrm>
                <a:off x="589388" y="4104260"/>
                <a:ext cx="2045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71607699-225A-0859-59A9-22109E92FC0A}"/>
              </a:ext>
            </a:extLst>
          </p:cNvPr>
          <p:cNvSpPr txBox="1"/>
          <p:nvPr/>
        </p:nvSpPr>
        <p:spPr>
          <a:xfrm>
            <a:off x="761224" y="1882572"/>
            <a:ext cx="4336069"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t>대변혁 시대</a:t>
            </a:r>
            <a:r>
              <a:rPr kumimoji="0" lang="en-US" altLang="ko-KR"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t>, </a:t>
            </a:r>
            <a:r>
              <a:rPr kumimoji="0" lang="ko-KR" altLang="en-US"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t>한국 기업의 </a:t>
            </a:r>
            <a:br>
              <a:rPr kumimoji="0" lang="ko-KR" altLang="en-US"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br>
            <a:r>
              <a:rPr kumimoji="0" lang="ko-KR" altLang="en-US"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t>해외 진출 주요 섹터는</a:t>
            </a:r>
            <a:r>
              <a:rPr kumimoji="0" lang="en-US" altLang="ko-KR" sz="3600" b="0" i="0" u="none" strike="noStrike" kern="1200" cap="none" spc="-200" normalizeH="0" noProof="0" dirty="0">
                <a:ln>
                  <a:solidFill>
                    <a:srgbClr val="1E49E2">
                      <a:alpha val="0"/>
                    </a:srgbClr>
                  </a:solidFill>
                </a:ln>
                <a:solidFill>
                  <a:prstClr val="white"/>
                </a:solidFill>
                <a:effectLst/>
                <a:uLnTx/>
                <a:uFillTx/>
                <a:latin typeface="KoPub돋움체 Bold" panose="00000800000000000000" pitchFamily="2" charset="-127"/>
                <a:ea typeface="KoPub돋움체 Bold" panose="00000800000000000000" pitchFamily="2" charset="-127"/>
              </a:rPr>
              <a:t>? </a:t>
            </a:r>
          </a:p>
        </p:txBody>
      </p:sp>
      <p:sp>
        <p:nvSpPr>
          <p:cNvPr id="8" name="TextBox 7">
            <a:extLst>
              <a:ext uri="{FF2B5EF4-FFF2-40B4-BE49-F238E27FC236}">
                <a16:creationId xmlns:a16="http://schemas.microsoft.com/office/drawing/2014/main" id="{298826E5-5A77-6A6D-7314-BD220B1BF073}"/>
              </a:ext>
            </a:extLst>
          </p:cNvPr>
          <p:cNvSpPr txBox="1"/>
          <p:nvPr/>
        </p:nvSpPr>
        <p:spPr>
          <a:xfrm>
            <a:off x="796061" y="1064398"/>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ko-KR" sz="4200" dirty="0">
                <a:ln>
                  <a:solidFill>
                    <a:srgbClr val="1E49E2">
                      <a:alpha val="0"/>
                    </a:srgbClr>
                  </a:solidFill>
                </a:ln>
                <a:solidFill>
                  <a:prstClr val="white"/>
                </a:solidFill>
                <a:latin typeface="KPMG Bold" panose="020B0803030202040204" pitchFamily="34" charset="0"/>
                <a:ea typeface="KoPub돋움체 Medium"/>
              </a:rPr>
              <a:t>M</a:t>
            </a: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arket Frontier</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Tree>
    <p:extLst>
      <p:ext uri="{BB962C8B-B14F-4D97-AF65-F5344CB8AC3E}">
        <p14:creationId xmlns:p14="http://schemas.microsoft.com/office/powerpoint/2010/main" val="35498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 5</a:t>
            </a:r>
            <a:r>
              <a:rPr kumimoji="0" lang="ko-KR" altLang="en-US" sz="1200" b="0" i="0" u="none" strike="noStrike" kern="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 산업별 해외 진출 주요 섹터 </a:t>
            </a:r>
            <a:r>
              <a:rPr kumimoji="0" lang="en-US" altLang="ko-KR" sz="1200" b="0" i="0" u="none" strike="noStrike" kern="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CM </a:t>
            </a:r>
            <a:r>
              <a:rPr kumimoji="0" lang="ko-KR" altLang="en-US" sz="2400" b="0" i="0" u="none" strike="noStrike" kern="1200" cap="none" spc="-5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산업 글로벌화 주요 이슈 </a:t>
            </a:r>
            <a:r>
              <a:rPr kumimoji="0" lang="en-US" altLang="ko-KR" sz="2400" b="0" i="0" u="none" strike="noStrike" kern="1200" cap="none" spc="-5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&amp; </a:t>
            </a:r>
            <a:r>
              <a:rPr kumimoji="0" lang="ko-KR" altLang="en-US" sz="2400" b="0" i="0" u="none" strike="noStrike" kern="1200" cap="none" spc="-5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해외 진출 주요 섹터</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endPar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5" name="그룹 4">
            <a:extLst>
              <a:ext uri="{FF2B5EF4-FFF2-40B4-BE49-F238E27FC236}">
                <a16:creationId xmlns:a16="http://schemas.microsoft.com/office/drawing/2014/main" id="{02029F34-36A5-2F2E-AFF2-0F5DF07692F9}"/>
              </a:ext>
            </a:extLst>
          </p:cNvPr>
          <p:cNvGrpSpPr/>
          <p:nvPr/>
        </p:nvGrpSpPr>
        <p:grpSpPr>
          <a:xfrm>
            <a:off x="475616" y="1176972"/>
            <a:ext cx="8642259" cy="3467012"/>
            <a:chOff x="475616" y="1176972"/>
            <a:chExt cx="8642259" cy="3467012"/>
          </a:xfrm>
        </p:grpSpPr>
        <p:grpSp>
          <p:nvGrpSpPr>
            <p:cNvPr id="6" name="그룹 5">
              <a:extLst>
                <a:ext uri="{FF2B5EF4-FFF2-40B4-BE49-F238E27FC236}">
                  <a16:creationId xmlns:a16="http://schemas.microsoft.com/office/drawing/2014/main" id="{F7A6209A-8549-0BE2-93E1-B16E50C7F9F3}"/>
                </a:ext>
              </a:extLst>
            </p:cNvPr>
            <p:cNvGrpSpPr/>
            <p:nvPr/>
          </p:nvGrpSpPr>
          <p:grpSpPr>
            <a:xfrm>
              <a:off x="475616" y="1176972"/>
              <a:ext cx="8642259" cy="3467012"/>
              <a:chOff x="475616" y="1176972"/>
              <a:chExt cx="8642259" cy="3467012"/>
            </a:xfrm>
          </p:grpSpPr>
          <p:grpSp>
            <p:nvGrpSpPr>
              <p:cNvPr id="80" name="그룹 79">
                <a:extLst>
                  <a:ext uri="{FF2B5EF4-FFF2-40B4-BE49-F238E27FC236}">
                    <a16:creationId xmlns:a16="http://schemas.microsoft.com/office/drawing/2014/main" id="{B859CA36-53BA-26D1-A765-23F05ACC69E5}"/>
                  </a:ext>
                </a:extLst>
              </p:cNvPr>
              <p:cNvGrpSpPr/>
              <p:nvPr/>
            </p:nvGrpSpPr>
            <p:grpSpPr>
              <a:xfrm>
                <a:off x="7000874" y="1176972"/>
                <a:ext cx="2117001" cy="3467012"/>
                <a:chOff x="3475991" y="1176972"/>
                <a:chExt cx="2652686" cy="3467012"/>
              </a:xfrm>
            </p:grpSpPr>
            <p:sp>
              <p:nvSpPr>
                <p:cNvPr id="1050" name="TextBox 1049">
                  <a:extLst>
                    <a:ext uri="{FF2B5EF4-FFF2-40B4-BE49-F238E27FC236}">
                      <a16:creationId xmlns:a16="http://schemas.microsoft.com/office/drawing/2014/main" id="{22B0640C-F5F8-BF35-DD52-AB6E1EBDF282}"/>
                    </a:ext>
                  </a:extLst>
                </p:cNvPr>
                <p:cNvSpPr txBox="1"/>
                <p:nvPr/>
              </p:nvSpPr>
              <p:spPr>
                <a:xfrm>
                  <a:off x="3479316" y="3082834"/>
                  <a:ext cx="2610481" cy="1558956"/>
                </a:xfrm>
                <a:prstGeom prst="rect">
                  <a:avLst/>
                </a:prstGeom>
                <a:solidFill>
                  <a:srgbClr val="F0EA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1051" name="그룹 1050">
                  <a:extLst>
                    <a:ext uri="{FF2B5EF4-FFF2-40B4-BE49-F238E27FC236}">
                      <a16:creationId xmlns:a16="http://schemas.microsoft.com/office/drawing/2014/main" id="{DF250E95-3F9D-BC7E-B2BB-086DA77979C0}"/>
                    </a:ext>
                  </a:extLst>
                </p:cNvPr>
                <p:cNvGrpSpPr/>
                <p:nvPr/>
              </p:nvGrpSpPr>
              <p:grpSpPr>
                <a:xfrm>
                  <a:off x="3475991" y="1176972"/>
                  <a:ext cx="2652686" cy="3467012"/>
                  <a:chOff x="3475991" y="1176972"/>
                  <a:chExt cx="2652686" cy="3467012"/>
                </a:xfrm>
              </p:grpSpPr>
              <p:grpSp>
                <p:nvGrpSpPr>
                  <p:cNvPr id="1052" name="그룹 1051">
                    <a:extLst>
                      <a:ext uri="{FF2B5EF4-FFF2-40B4-BE49-F238E27FC236}">
                        <a16:creationId xmlns:a16="http://schemas.microsoft.com/office/drawing/2014/main" id="{D4B97672-3BFD-91C3-00EF-2F50B30B1EDA}"/>
                      </a:ext>
                    </a:extLst>
                  </p:cNvPr>
                  <p:cNvGrpSpPr/>
                  <p:nvPr/>
                </p:nvGrpSpPr>
                <p:grpSpPr>
                  <a:xfrm>
                    <a:off x="3475991" y="1176972"/>
                    <a:ext cx="2652686" cy="3467012"/>
                    <a:chOff x="475617" y="1440468"/>
                    <a:chExt cx="1904735" cy="3756097"/>
                  </a:xfrm>
                </p:grpSpPr>
                <p:sp>
                  <p:nvSpPr>
                    <p:cNvPr id="1054" name="TextBox 1053">
                      <a:extLst>
                        <a:ext uri="{FF2B5EF4-FFF2-40B4-BE49-F238E27FC236}">
                          <a16:creationId xmlns:a16="http://schemas.microsoft.com/office/drawing/2014/main" id="{D54476FA-1BB7-2C24-F8C1-A97E755770A2}"/>
                        </a:ext>
                      </a:extLst>
                    </p:cNvPr>
                    <p:cNvSpPr txBox="1"/>
                    <p:nvPr/>
                  </p:nvSpPr>
                  <p:spPr>
                    <a:xfrm>
                      <a:off x="482536" y="3757352"/>
                      <a:ext cx="1897816" cy="580661"/>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연결 기준 매출액 중 해외 매출 비중</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약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80%.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 패션 브랜드 소매판매액 기준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6</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055" name="그룹 1054">
                      <a:extLst>
                        <a:ext uri="{FF2B5EF4-FFF2-40B4-BE49-F238E27FC236}">
                          <a16:creationId xmlns:a16="http://schemas.microsoft.com/office/drawing/2014/main" id="{D8D92921-817E-8E51-A4B7-160532D8FB07}"/>
                        </a:ext>
                      </a:extLst>
                    </p:cNvPr>
                    <p:cNvGrpSpPr/>
                    <p:nvPr/>
                  </p:nvGrpSpPr>
                  <p:grpSpPr>
                    <a:xfrm>
                      <a:off x="475617" y="1483280"/>
                      <a:ext cx="1874433" cy="3713285"/>
                      <a:chOff x="2869498" y="1033353"/>
                      <a:chExt cx="1941615" cy="4302334"/>
                    </a:xfrm>
                  </p:grpSpPr>
                  <p:sp>
                    <p:nvSpPr>
                      <p:cNvPr id="1058" name="직사각형 1057">
                        <a:extLst>
                          <a:ext uri="{FF2B5EF4-FFF2-40B4-BE49-F238E27FC236}">
                            <a16:creationId xmlns:a16="http://schemas.microsoft.com/office/drawing/2014/main" id="{A6C07789-5339-C04E-5303-A0C1B15341B9}"/>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59" name="직사각형 1058">
                        <a:extLst>
                          <a:ext uri="{FF2B5EF4-FFF2-40B4-BE49-F238E27FC236}">
                            <a16:creationId xmlns:a16="http://schemas.microsoft.com/office/drawing/2014/main" id="{BE2C7051-FE16-4F8C-7CC7-84B1EF314CBE}"/>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캐주얼 패션</a:t>
                        </a:r>
                      </a:p>
                    </p:txBody>
                  </p:sp>
                </p:grpSp>
                <p:sp>
                  <p:nvSpPr>
                    <p:cNvPr id="1056" name="TextBox 1055">
                      <a:extLst>
                        <a:ext uri="{FF2B5EF4-FFF2-40B4-BE49-F238E27FC236}">
                          <a16:creationId xmlns:a16="http://schemas.microsoft.com/office/drawing/2014/main" id="{57F3A056-826C-936A-EF8E-18E79B69165C}"/>
                        </a:ext>
                      </a:extLst>
                    </p:cNvPr>
                    <p:cNvSpPr txBox="1"/>
                    <p:nvPr/>
                  </p:nvSpPr>
                  <p:spPr>
                    <a:xfrm>
                      <a:off x="536380" y="1440468"/>
                      <a:ext cx="253841" cy="4668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04</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057" name="TextBox 1056">
                      <a:extLst>
                        <a:ext uri="{FF2B5EF4-FFF2-40B4-BE49-F238E27FC236}">
                          <a16:creationId xmlns:a16="http://schemas.microsoft.com/office/drawing/2014/main" id="{61F14E79-5A7B-83EB-8644-31C77BAAFEFD}"/>
                        </a:ext>
                      </a:extLst>
                    </p:cNvPr>
                    <p:cNvSpPr txBox="1"/>
                    <p:nvPr/>
                  </p:nvSpPr>
                  <p:spPr>
                    <a:xfrm>
                      <a:off x="500803" y="1947469"/>
                      <a:ext cx="1847918" cy="1578703"/>
                    </a:xfrm>
                    <a:prstGeom prst="rect">
                      <a:avLst/>
                    </a:prstGeom>
                    <a:noFill/>
                  </p:spPr>
                  <p:txBody>
                    <a:bodyPr wrap="square" lIns="54000" rIns="36000">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스트리트</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레트로 콘셉트 중소 패션 브랜드</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해외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MZ</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세대 인기 힘입어 중국 등 해외 진출 활발</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직진출</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현지 파트너사 제휴 외 온라인 플랫폼을 통한 해외 판로 개척에 적극적</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053" name="TextBox 1052">
                    <a:extLst>
                      <a:ext uri="{FF2B5EF4-FFF2-40B4-BE49-F238E27FC236}">
                        <a16:creationId xmlns:a16="http://schemas.microsoft.com/office/drawing/2014/main" id="{FF32B4DA-FDD0-7942-956D-9A8782D3A38C}"/>
                      </a:ext>
                    </a:extLst>
                  </p:cNvPr>
                  <p:cNvSpPr txBox="1"/>
                  <p:nvPr/>
                </p:nvSpPr>
                <p:spPr>
                  <a:xfrm>
                    <a:off x="3485627" y="4023791"/>
                    <a:ext cx="2606588" cy="523147"/>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b="0" i="0" u="none" strike="noStrike" kern="1200" cap="none" spc="-50" normalizeH="0" baseline="0" noProof="0" dirty="0" err="1">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널디는</a:t>
                    </a:r>
                    <a:r>
                      <a:rPr kumimoji="0" lang="ko-KR" altLang="en-US"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중국</a:t>
                    </a:r>
                    <a:r>
                      <a:rPr kumimoji="0" lang="en-US" altLang="ko-KR"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일본 중심의 </a:t>
                    </a:r>
                    <a:r>
                      <a:rPr kumimoji="0" lang="ko-KR" altLang="en-US" sz="900" b="0" i="0" u="none" strike="noStrike" kern="1200" cap="none" spc="-5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해외 진출로 매출액 </a:t>
                    </a:r>
                    <a:r>
                      <a:rPr kumimoji="0" lang="en-US" altLang="ko-KR"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CAGR(’18~’22) 67% </a:t>
                    </a:r>
                    <a:r>
                      <a:rPr kumimoji="0" lang="ko-KR" altLang="en-US"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기록</a:t>
                    </a:r>
                    <a:r>
                      <a:rPr kumimoji="0" lang="en-US" altLang="ko-KR"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’22</a:t>
                    </a:r>
                    <a:r>
                      <a:rPr kumimoji="0" lang="ko-KR" altLang="en-US"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전체 매출 중 해외 비중 약 </a:t>
                    </a:r>
                    <a:r>
                      <a:rPr kumimoji="0" lang="en-US" altLang="ko-KR"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40%</a:t>
                    </a:r>
                    <a:endParaRPr kumimoji="0" lang="ko-KR" altLang="en-US" sz="900" b="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grpSp>
          <p:grpSp>
            <p:nvGrpSpPr>
              <p:cNvPr id="81" name="그룹 80">
                <a:extLst>
                  <a:ext uri="{FF2B5EF4-FFF2-40B4-BE49-F238E27FC236}">
                    <a16:creationId xmlns:a16="http://schemas.microsoft.com/office/drawing/2014/main" id="{C6156F41-89B4-E783-E3A1-C5F07DDD730D}"/>
                  </a:ext>
                </a:extLst>
              </p:cNvPr>
              <p:cNvGrpSpPr/>
              <p:nvPr/>
            </p:nvGrpSpPr>
            <p:grpSpPr>
              <a:xfrm>
                <a:off x="475616" y="1176972"/>
                <a:ext cx="2085975" cy="3467012"/>
                <a:chOff x="3475991" y="1176972"/>
                <a:chExt cx="2613807" cy="3467012"/>
              </a:xfrm>
            </p:grpSpPr>
            <p:sp>
              <p:nvSpPr>
                <p:cNvPr id="1040" name="TextBox 1039">
                  <a:extLst>
                    <a:ext uri="{FF2B5EF4-FFF2-40B4-BE49-F238E27FC236}">
                      <a16:creationId xmlns:a16="http://schemas.microsoft.com/office/drawing/2014/main" id="{4E4F24A5-BAE5-5A45-4F9B-5DA5283AC081}"/>
                    </a:ext>
                  </a:extLst>
                </p:cNvPr>
                <p:cNvSpPr txBox="1"/>
                <p:nvPr/>
              </p:nvSpPr>
              <p:spPr>
                <a:xfrm>
                  <a:off x="3479317" y="3082834"/>
                  <a:ext cx="2610481" cy="1558956"/>
                </a:xfrm>
                <a:prstGeom prst="rect">
                  <a:avLst/>
                </a:prstGeom>
                <a:solidFill>
                  <a:srgbClr val="F0EA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1041" name="그룹 1040">
                  <a:extLst>
                    <a:ext uri="{FF2B5EF4-FFF2-40B4-BE49-F238E27FC236}">
                      <a16:creationId xmlns:a16="http://schemas.microsoft.com/office/drawing/2014/main" id="{9287D38F-1762-BDF8-E28B-7BA2438B479A}"/>
                    </a:ext>
                  </a:extLst>
                </p:cNvPr>
                <p:cNvGrpSpPr/>
                <p:nvPr/>
              </p:nvGrpSpPr>
              <p:grpSpPr>
                <a:xfrm>
                  <a:off x="3475991" y="1176972"/>
                  <a:ext cx="2610484" cy="3467012"/>
                  <a:chOff x="3475991" y="1176972"/>
                  <a:chExt cx="2610484" cy="3467012"/>
                </a:xfrm>
              </p:grpSpPr>
              <p:grpSp>
                <p:nvGrpSpPr>
                  <p:cNvPr id="1042" name="그룹 1041">
                    <a:extLst>
                      <a:ext uri="{FF2B5EF4-FFF2-40B4-BE49-F238E27FC236}">
                        <a16:creationId xmlns:a16="http://schemas.microsoft.com/office/drawing/2014/main" id="{543EAF9A-72B3-68A3-92AF-4821AE9A864F}"/>
                      </a:ext>
                    </a:extLst>
                  </p:cNvPr>
                  <p:cNvGrpSpPr/>
                  <p:nvPr/>
                </p:nvGrpSpPr>
                <p:grpSpPr>
                  <a:xfrm>
                    <a:off x="3475991" y="1176972"/>
                    <a:ext cx="2610484" cy="3467012"/>
                    <a:chOff x="475617" y="1440468"/>
                    <a:chExt cx="1874433" cy="3756097"/>
                  </a:xfrm>
                </p:grpSpPr>
                <p:sp>
                  <p:nvSpPr>
                    <p:cNvPr id="1044" name="TextBox 1043">
                      <a:extLst>
                        <a:ext uri="{FF2B5EF4-FFF2-40B4-BE49-F238E27FC236}">
                          <a16:creationId xmlns:a16="http://schemas.microsoft.com/office/drawing/2014/main" id="{9F2F72C1-B541-FB8E-0B79-9FC82B8788F0}"/>
                        </a:ext>
                      </a:extLst>
                    </p:cNvPr>
                    <p:cNvSpPr txBox="1"/>
                    <p:nvPr/>
                  </p:nvSpPr>
                  <p:spPr>
                    <a:xfrm>
                      <a:off x="512231" y="3788308"/>
                      <a:ext cx="1815051" cy="401716"/>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CU,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몽골 시장 내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M/S</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기준 약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70%, 370</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 점</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nvGrpSpPr>
                    <p:cNvPr id="1045" name="그룹 1044">
                      <a:extLst>
                        <a:ext uri="{FF2B5EF4-FFF2-40B4-BE49-F238E27FC236}">
                          <a16:creationId xmlns:a16="http://schemas.microsoft.com/office/drawing/2014/main" id="{BBB9D1B9-2F86-50B6-B04E-A6402D06602D}"/>
                        </a:ext>
                      </a:extLst>
                    </p:cNvPr>
                    <p:cNvGrpSpPr/>
                    <p:nvPr/>
                  </p:nvGrpSpPr>
                  <p:grpSpPr>
                    <a:xfrm>
                      <a:off x="475617" y="1483280"/>
                      <a:ext cx="1874433" cy="3713285"/>
                      <a:chOff x="2869498" y="1033353"/>
                      <a:chExt cx="1941615" cy="4302334"/>
                    </a:xfrm>
                  </p:grpSpPr>
                  <p:sp>
                    <p:nvSpPr>
                      <p:cNvPr id="1048" name="직사각형 1047">
                        <a:extLst>
                          <a:ext uri="{FF2B5EF4-FFF2-40B4-BE49-F238E27FC236}">
                            <a16:creationId xmlns:a16="http://schemas.microsoft.com/office/drawing/2014/main" id="{069DFBA2-BAF3-CCCA-5F94-4897CF5685E0}"/>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49" name="직사각형 1048">
                        <a:extLst>
                          <a:ext uri="{FF2B5EF4-FFF2-40B4-BE49-F238E27FC236}">
                            <a16:creationId xmlns:a16="http://schemas.microsoft.com/office/drawing/2014/main" id="{1E31BF4A-B6F0-98E0-D150-6E7298AD1A76}"/>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편의점</a:t>
                        </a:r>
                      </a:p>
                    </p:txBody>
                  </p:sp>
                </p:grpSp>
                <p:sp>
                  <p:nvSpPr>
                    <p:cNvPr id="1046" name="TextBox 1045">
                      <a:extLst>
                        <a:ext uri="{FF2B5EF4-FFF2-40B4-BE49-F238E27FC236}">
                          <a16:creationId xmlns:a16="http://schemas.microsoft.com/office/drawing/2014/main" id="{61D1AEC1-DBF0-30A7-BF61-069A6B72462D}"/>
                        </a:ext>
                      </a:extLst>
                    </p:cNvPr>
                    <p:cNvSpPr txBox="1"/>
                    <p:nvPr/>
                  </p:nvSpPr>
                  <p:spPr>
                    <a:xfrm>
                      <a:off x="557293" y="1440468"/>
                      <a:ext cx="212014" cy="4668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047" name="TextBox 1046">
                      <a:extLst>
                        <a:ext uri="{FF2B5EF4-FFF2-40B4-BE49-F238E27FC236}">
                          <a16:creationId xmlns:a16="http://schemas.microsoft.com/office/drawing/2014/main" id="{665E1615-C942-948E-79D4-6125C1BFDC75}"/>
                        </a:ext>
                      </a:extLst>
                    </p:cNvPr>
                    <p:cNvSpPr txBox="1"/>
                    <p:nvPr/>
                  </p:nvSpPr>
                  <p:spPr>
                    <a:xfrm>
                      <a:off x="500803" y="1947469"/>
                      <a:ext cx="1815051" cy="1427936"/>
                    </a:xfrm>
                    <a:prstGeom prst="rect">
                      <a:avLst/>
                    </a:prstGeom>
                    <a:noFill/>
                  </p:spPr>
                  <p:txBody>
                    <a:bodyPr wrap="square" lIns="54000" rIns="36000">
                      <a:noAutofit/>
                    </a:bodyPr>
                    <a:lstStyle/>
                    <a:p>
                      <a:pPr marL="85725" marR="0" lvl="0" indent="-85725"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삼각김밥 등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K</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푸드 및 즉석 라면 조리기</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반값택배 등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K</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문화 필두로 고속 성장</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CU·GS25·</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이마트</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24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편의점</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3</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사 베트남</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몽골</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싱가포르 등지 내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922</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 매장 운영</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연내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1,000</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 돌파 예정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(’23.07)</a:t>
                      </a:r>
                    </a:p>
                  </p:txBody>
                </p:sp>
              </p:grpSp>
              <p:sp>
                <p:nvSpPr>
                  <p:cNvPr id="1043" name="TextBox 1042">
                    <a:extLst>
                      <a:ext uri="{FF2B5EF4-FFF2-40B4-BE49-F238E27FC236}">
                        <a16:creationId xmlns:a16="http://schemas.microsoft.com/office/drawing/2014/main" id="{53969F2E-8369-C0E1-E5D9-9938A0DE81E8}"/>
                      </a:ext>
                    </a:extLst>
                  </p:cNvPr>
                  <p:cNvSpPr txBox="1"/>
                  <p:nvPr/>
                </p:nvSpPr>
                <p:spPr>
                  <a:xfrm>
                    <a:off x="3526981" y="4201977"/>
                    <a:ext cx="2527783"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GS25, ’18</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베트남 진출 이후 남베트남 지역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M/S</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  </a:t>
                    </a:r>
                  </a:p>
                </p:txBody>
              </p:sp>
            </p:grpSp>
          </p:grpSp>
          <p:grpSp>
            <p:nvGrpSpPr>
              <p:cNvPr id="82" name="그룹 81">
                <a:extLst>
                  <a:ext uri="{FF2B5EF4-FFF2-40B4-BE49-F238E27FC236}">
                    <a16:creationId xmlns:a16="http://schemas.microsoft.com/office/drawing/2014/main" id="{231CBDAF-85FF-E887-B4E3-0448A3245B49}"/>
                  </a:ext>
                </a:extLst>
              </p:cNvPr>
              <p:cNvGrpSpPr/>
              <p:nvPr/>
            </p:nvGrpSpPr>
            <p:grpSpPr>
              <a:xfrm>
                <a:off x="4825788" y="1176972"/>
                <a:ext cx="2085975" cy="3467012"/>
                <a:chOff x="3475991" y="1176972"/>
                <a:chExt cx="2613807" cy="3467012"/>
              </a:xfrm>
            </p:grpSpPr>
            <p:sp>
              <p:nvSpPr>
                <p:cNvPr id="1030" name="TextBox 1029">
                  <a:extLst>
                    <a:ext uri="{FF2B5EF4-FFF2-40B4-BE49-F238E27FC236}">
                      <a16:creationId xmlns:a16="http://schemas.microsoft.com/office/drawing/2014/main" id="{6BEBA4A4-5AD0-E77E-7911-6DE3D13B8CD2}"/>
                    </a:ext>
                  </a:extLst>
                </p:cNvPr>
                <p:cNvSpPr txBox="1"/>
                <p:nvPr/>
              </p:nvSpPr>
              <p:spPr>
                <a:xfrm>
                  <a:off x="3479317" y="3082834"/>
                  <a:ext cx="2610481" cy="1558956"/>
                </a:xfrm>
                <a:prstGeom prst="rect">
                  <a:avLst/>
                </a:prstGeom>
                <a:solidFill>
                  <a:srgbClr val="F0EA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1031" name="그룹 1030">
                  <a:extLst>
                    <a:ext uri="{FF2B5EF4-FFF2-40B4-BE49-F238E27FC236}">
                      <a16:creationId xmlns:a16="http://schemas.microsoft.com/office/drawing/2014/main" id="{6BAB27E8-34F8-7CF7-6BB6-7966E541D9B1}"/>
                    </a:ext>
                  </a:extLst>
                </p:cNvPr>
                <p:cNvGrpSpPr/>
                <p:nvPr/>
              </p:nvGrpSpPr>
              <p:grpSpPr>
                <a:xfrm>
                  <a:off x="3475991" y="1176972"/>
                  <a:ext cx="2610484" cy="3467012"/>
                  <a:chOff x="3475991" y="1176972"/>
                  <a:chExt cx="2610484" cy="3467012"/>
                </a:xfrm>
              </p:grpSpPr>
              <p:grpSp>
                <p:nvGrpSpPr>
                  <p:cNvPr id="1032" name="그룹 1031">
                    <a:extLst>
                      <a:ext uri="{FF2B5EF4-FFF2-40B4-BE49-F238E27FC236}">
                        <a16:creationId xmlns:a16="http://schemas.microsoft.com/office/drawing/2014/main" id="{D2F91385-12D0-A645-C523-3AF7C8F31639}"/>
                      </a:ext>
                    </a:extLst>
                  </p:cNvPr>
                  <p:cNvGrpSpPr/>
                  <p:nvPr/>
                </p:nvGrpSpPr>
                <p:grpSpPr>
                  <a:xfrm>
                    <a:off x="3475991" y="1176972"/>
                    <a:ext cx="2610484" cy="3467012"/>
                    <a:chOff x="475617" y="1440468"/>
                    <a:chExt cx="1874433" cy="3756097"/>
                  </a:xfrm>
                </p:grpSpPr>
                <p:sp>
                  <p:nvSpPr>
                    <p:cNvPr id="1034" name="TextBox 1033">
                      <a:extLst>
                        <a:ext uri="{FF2B5EF4-FFF2-40B4-BE49-F238E27FC236}">
                          <a16:creationId xmlns:a16="http://schemas.microsoft.com/office/drawing/2014/main" id="{DDAE1537-33BA-4BEA-3CCC-829447D86A97}"/>
                        </a:ext>
                      </a:extLst>
                    </p:cNvPr>
                    <p:cNvSpPr txBox="1"/>
                    <p:nvPr/>
                  </p:nvSpPr>
                  <p:spPr>
                    <a:xfrm>
                      <a:off x="512231" y="3788308"/>
                      <a:ext cx="1815051" cy="56676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해외법인 매출 </a:t>
                      </a:r>
                      <a:r>
                        <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4,500</a:t>
                      </a:r>
                      <a:r>
                        <a:rPr kumimoji="0" lang="ko-KR" altLang="en-US"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원</a:t>
                      </a:r>
                      <a:r>
                        <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추산</a:t>
                      </a:r>
                      <a:r>
                        <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북미 외 동남아 시장 개척 위해 말레이시아 공장 건립 중</a:t>
                      </a:r>
                      <a:endParaRPr kumimoji="0" lang="en-US" altLang="ko-KR" sz="9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035" name="그룹 1034">
                      <a:extLst>
                        <a:ext uri="{FF2B5EF4-FFF2-40B4-BE49-F238E27FC236}">
                          <a16:creationId xmlns:a16="http://schemas.microsoft.com/office/drawing/2014/main" id="{92998518-E6D7-F6D7-C96B-2F65B754B777}"/>
                        </a:ext>
                      </a:extLst>
                    </p:cNvPr>
                    <p:cNvGrpSpPr/>
                    <p:nvPr/>
                  </p:nvGrpSpPr>
                  <p:grpSpPr>
                    <a:xfrm>
                      <a:off x="475617" y="1483280"/>
                      <a:ext cx="1874433" cy="3713285"/>
                      <a:chOff x="2869498" y="1033353"/>
                      <a:chExt cx="1941615" cy="4302334"/>
                    </a:xfrm>
                  </p:grpSpPr>
                  <p:sp>
                    <p:nvSpPr>
                      <p:cNvPr id="1038" name="직사각형 1037">
                        <a:extLst>
                          <a:ext uri="{FF2B5EF4-FFF2-40B4-BE49-F238E27FC236}">
                            <a16:creationId xmlns:a16="http://schemas.microsoft.com/office/drawing/2014/main" id="{DB6C4A7A-2C93-83E3-C755-89CB44E324A8}"/>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39" name="직사각형 1038">
                        <a:extLst>
                          <a:ext uri="{FF2B5EF4-FFF2-40B4-BE49-F238E27FC236}">
                            <a16:creationId xmlns:a16="http://schemas.microsoft.com/office/drawing/2014/main" id="{D0915EC4-70A4-0ACF-9655-50D5AB86D837}"/>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베이커리</a:t>
                        </a:r>
                      </a:p>
                    </p:txBody>
                  </p:sp>
                </p:grpSp>
                <p:sp>
                  <p:nvSpPr>
                    <p:cNvPr id="1036" name="TextBox 1035">
                      <a:extLst>
                        <a:ext uri="{FF2B5EF4-FFF2-40B4-BE49-F238E27FC236}">
                          <a16:creationId xmlns:a16="http://schemas.microsoft.com/office/drawing/2014/main" id="{DC443723-AC0C-32D6-BE56-08C87B354E8A}"/>
                        </a:ext>
                      </a:extLst>
                    </p:cNvPr>
                    <p:cNvSpPr txBox="1"/>
                    <p:nvPr/>
                  </p:nvSpPr>
                  <p:spPr>
                    <a:xfrm>
                      <a:off x="539986" y="1440468"/>
                      <a:ext cx="246628" cy="4668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grpSp>
              <p:sp>
                <p:nvSpPr>
                  <p:cNvPr id="1033" name="TextBox 1032">
                    <a:extLst>
                      <a:ext uri="{FF2B5EF4-FFF2-40B4-BE49-F238E27FC236}">
                        <a16:creationId xmlns:a16="http://schemas.microsoft.com/office/drawing/2014/main" id="{C49DE5D9-E873-078F-F23C-F999E4424EAE}"/>
                      </a:ext>
                    </a:extLst>
                  </p:cNvPr>
                  <p:cNvSpPr txBox="1"/>
                  <p:nvPr/>
                </p:nvSpPr>
                <p:spPr>
                  <a:xfrm>
                    <a:off x="3526982" y="4186295"/>
                    <a:ext cx="2559411" cy="370798"/>
                  </a:xfrm>
                  <a:prstGeom prst="rect">
                    <a:avLst/>
                  </a:prstGeom>
                  <a:noFill/>
                </p:spPr>
                <p:txBody>
                  <a:bodyPr wrap="square" lIns="36000" tIns="36000" rIns="18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미국 내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’18~’22</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연속 흑자 달성</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베트남</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인도네시아 공장 설립 계획</a:t>
                    </a:r>
                  </a:p>
                </p:txBody>
              </p:sp>
            </p:grpSp>
          </p:grpSp>
          <p:sp>
            <p:nvSpPr>
              <p:cNvPr id="115" name="TextBox 114">
                <a:extLst>
                  <a:ext uri="{FF2B5EF4-FFF2-40B4-BE49-F238E27FC236}">
                    <a16:creationId xmlns:a16="http://schemas.microsoft.com/office/drawing/2014/main" id="{43AA1291-F443-5A58-2620-620DD766CD18}"/>
                  </a:ext>
                </a:extLst>
              </p:cNvPr>
              <p:cNvSpPr txBox="1"/>
              <p:nvPr/>
            </p:nvSpPr>
            <p:spPr>
              <a:xfrm>
                <a:off x="2653355" y="3082834"/>
                <a:ext cx="2083320" cy="1558956"/>
              </a:xfrm>
              <a:prstGeom prst="rect">
                <a:avLst/>
              </a:prstGeom>
              <a:solidFill>
                <a:srgbClr val="F0EA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117" name="그룹 116">
                <a:extLst>
                  <a:ext uri="{FF2B5EF4-FFF2-40B4-BE49-F238E27FC236}">
                    <a16:creationId xmlns:a16="http://schemas.microsoft.com/office/drawing/2014/main" id="{F02E12DA-75B9-09CA-6688-A24E3D388D84}"/>
                  </a:ext>
                </a:extLst>
              </p:cNvPr>
              <p:cNvGrpSpPr/>
              <p:nvPr/>
            </p:nvGrpSpPr>
            <p:grpSpPr>
              <a:xfrm>
                <a:off x="2650701" y="1176972"/>
                <a:ext cx="2096054" cy="3467012"/>
                <a:chOff x="475617" y="1440468"/>
                <a:chExt cx="1885888" cy="3756097"/>
              </a:xfrm>
            </p:grpSpPr>
            <p:sp>
              <p:nvSpPr>
                <p:cNvPr id="118" name="TextBox 117">
                  <a:extLst>
                    <a:ext uri="{FF2B5EF4-FFF2-40B4-BE49-F238E27FC236}">
                      <a16:creationId xmlns:a16="http://schemas.microsoft.com/office/drawing/2014/main" id="{73C35FD6-58E2-6DD7-8E6C-5839079C48C5}"/>
                    </a:ext>
                  </a:extLst>
                </p:cNvPr>
                <p:cNvSpPr txBox="1"/>
                <p:nvPr/>
              </p:nvSpPr>
              <p:spPr>
                <a:xfrm>
                  <a:off x="512231" y="3788308"/>
                  <a:ext cx="1849274" cy="56676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식품 매출 내 해외 비중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47%.</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김말이</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붕어빵</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호떡 등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스트리트</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푸드</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중심 공략</a:t>
                  </a:r>
                </a:p>
              </p:txBody>
            </p:sp>
            <p:grpSp>
              <p:nvGrpSpPr>
                <p:cNvPr id="1025" name="그룹 1024">
                  <a:extLst>
                    <a:ext uri="{FF2B5EF4-FFF2-40B4-BE49-F238E27FC236}">
                      <a16:creationId xmlns:a16="http://schemas.microsoft.com/office/drawing/2014/main" id="{E1BF17E9-113D-CC34-1172-81131B20F8A4}"/>
                    </a:ext>
                  </a:extLst>
                </p:cNvPr>
                <p:cNvGrpSpPr/>
                <p:nvPr/>
              </p:nvGrpSpPr>
              <p:grpSpPr>
                <a:xfrm>
                  <a:off x="475617" y="1483280"/>
                  <a:ext cx="1874433" cy="3713285"/>
                  <a:chOff x="2869498" y="1033353"/>
                  <a:chExt cx="1941615" cy="4302334"/>
                </a:xfrm>
              </p:grpSpPr>
              <p:sp>
                <p:nvSpPr>
                  <p:cNvPr id="1028" name="직사각형 1027">
                    <a:extLst>
                      <a:ext uri="{FF2B5EF4-FFF2-40B4-BE49-F238E27FC236}">
                        <a16:creationId xmlns:a16="http://schemas.microsoft.com/office/drawing/2014/main" id="{197EEDB8-2D29-7CDB-CAA3-4293D189CDC6}"/>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29" name="직사각형 1028">
                    <a:extLst>
                      <a:ext uri="{FF2B5EF4-FFF2-40B4-BE49-F238E27FC236}">
                        <a16:creationId xmlns:a16="http://schemas.microsoft.com/office/drawing/2014/main" id="{E6ADBDE8-D40C-969F-CCD4-D28DA5FA95B6}"/>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간편식</a:t>
                    </a:r>
                    <a:r>
                      <a:rPr kumimoji="0" lang="en-US" altLang="ko-KR"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a:t>
                    </a: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분식</a:t>
                    </a:r>
                  </a:p>
                </p:txBody>
              </p:sp>
            </p:grpSp>
            <p:sp>
              <p:nvSpPr>
                <p:cNvPr id="1026" name="TextBox 1025">
                  <a:extLst>
                    <a:ext uri="{FF2B5EF4-FFF2-40B4-BE49-F238E27FC236}">
                      <a16:creationId xmlns:a16="http://schemas.microsoft.com/office/drawing/2014/main" id="{3BA65BD4-EE44-F6EE-8E3C-496D3A2D015F}"/>
                    </a:ext>
                  </a:extLst>
                </p:cNvPr>
                <p:cNvSpPr txBox="1"/>
                <p:nvPr/>
              </p:nvSpPr>
              <p:spPr>
                <a:xfrm>
                  <a:off x="542870" y="1440468"/>
                  <a:ext cx="240860" cy="4668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027" name="TextBox 1026">
                  <a:extLst>
                    <a:ext uri="{FF2B5EF4-FFF2-40B4-BE49-F238E27FC236}">
                      <a16:creationId xmlns:a16="http://schemas.microsoft.com/office/drawing/2014/main" id="{B3A558F6-5045-DC1C-F1E3-8D2F37769107}"/>
                    </a:ext>
                  </a:extLst>
                </p:cNvPr>
                <p:cNvSpPr txBox="1"/>
                <p:nvPr/>
              </p:nvSpPr>
              <p:spPr>
                <a:xfrm>
                  <a:off x="500803" y="1947469"/>
                  <a:ext cx="1815051" cy="963021"/>
                </a:xfrm>
                <a:prstGeom prst="rect">
                  <a:avLst/>
                </a:prstGeom>
                <a:noFill/>
              </p:spPr>
              <p:txBody>
                <a:bodyPr wrap="square" lIns="54000" rIns="36000">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한국 간편식</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양적</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질적 성장세</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만두</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外 핫도그</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떡볶이 등 다양화</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’22</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즉석식품류 수출액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’21</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대비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3.2</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배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냉동 분식</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3</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 품목</a:t>
                  </a:r>
                  <a:r>
                    <a:rPr kumimoji="0" lang="en-US" altLang="ko-KR"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떡볶이</a:t>
                  </a:r>
                  <a:r>
                    <a:rPr kumimoji="0" lang="en-US" altLang="ko-KR"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핫도그</a:t>
                  </a:r>
                  <a:r>
                    <a:rPr kumimoji="0" lang="en-US" altLang="ko-KR"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냉동만두</a:t>
                  </a:r>
                  <a:r>
                    <a:rPr kumimoji="0" lang="en-US" altLang="ko-KR"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br>
                    <a:rPr kumimoji="0" lang="en-US" altLang="ko-KR" sz="1100" b="0"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수출액은</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’18~’22</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연평균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22.3%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성장</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pic>
            <p:nvPicPr>
              <p:cNvPr id="104" name="그림 103" descr="텍스트이(가) 표시된 사진&#10;&#10;자동 생성된 설명">
                <a:extLst>
                  <a:ext uri="{FF2B5EF4-FFF2-40B4-BE49-F238E27FC236}">
                    <a16:creationId xmlns:a16="http://schemas.microsoft.com/office/drawing/2014/main" id="{BEB9E7D7-E42F-3E59-FB02-F5D074034C65}"/>
                  </a:ext>
                </a:extLst>
              </p:cNvPr>
              <p:cNvPicPr>
                <a:picLocks noChangeAspect="1"/>
              </p:cNvPicPr>
              <p:nvPr/>
            </p:nvPicPr>
            <p:blipFill>
              <a:blip r:embed="rId3"/>
              <a:stretch>
                <a:fillRect/>
              </a:stretch>
            </p:blipFill>
            <p:spPr>
              <a:xfrm>
                <a:off x="2761185" y="3150099"/>
                <a:ext cx="570802" cy="165926"/>
              </a:xfrm>
              <a:prstGeom prst="rect">
                <a:avLst/>
              </a:prstGeom>
            </p:spPr>
          </p:pic>
          <p:sp>
            <p:nvSpPr>
              <p:cNvPr id="101" name="TextBox 100">
                <a:extLst>
                  <a:ext uri="{FF2B5EF4-FFF2-40B4-BE49-F238E27FC236}">
                    <a16:creationId xmlns:a16="http://schemas.microsoft.com/office/drawing/2014/main" id="{B32464FF-49FF-B646-E1C8-CA1658BE7A71}"/>
                  </a:ext>
                </a:extLst>
              </p:cNvPr>
              <p:cNvSpPr txBox="1"/>
              <p:nvPr/>
            </p:nvSpPr>
            <p:spPr>
              <a:xfrm>
                <a:off x="2691396" y="4195006"/>
                <a:ext cx="2017323"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식물성 만두</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닭갈비 떡볶이 등 요리형 </a:t>
                </a:r>
                <a:r>
                  <a:rPr kumimoji="0" lang="en-US" altLang="ko-KR"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HMR</a:t>
                </a:r>
                <a:r>
                  <a:rPr kumimoji="0" lang="ko-KR" altLang="en-US" sz="900" b="0" i="0" u="none" strike="noStrike" kern="1200" cap="none" spc="-4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차별화</a:t>
                </a:r>
              </a:p>
            </p:txBody>
          </p:sp>
          <p:pic>
            <p:nvPicPr>
              <p:cNvPr id="77" name="Picture 4" descr="BGF Retail logo in transparent PNG and vectorized SVG formats">
                <a:extLst>
                  <a:ext uri="{FF2B5EF4-FFF2-40B4-BE49-F238E27FC236}">
                    <a16:creationId xmlns:a16="http://schemas.microsoft.com/office/drawing/2014/main" id="{E6072FC4-9D92-2FB9-65AD-1A8F4D9F0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21" y="3170730"/>
                <a:ext cx="596244" cy="10724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널디·메디큐브' 에이피알, 1Q 매출 763억… 역대 최대 | Save Internet 뉴데일리">
                <a:extLst>
                  <a:ext uri="{FF2B5EF4-FFF2-40B4-BE49-F238E27FC236}">
                    <a16:creationId xmlns:a16="http://schemas.microsoft.com/office/drawing/2014/main" id="{4B3BFCA5-1F6B-F4EC-C760-499862C62BA3}"/>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1466" b="19990"/>
              <a:stretch/>
            </p:blipFill>
            <p:spPr bwMode="auto">
              <a:xfrm>
                <a:off x="7104014" y="3896938"/>
                <a:ext cx="459660" cy="16550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U 로고">
                <a:extLst>
                  <a:ext uri="{FF2B5EF4-FFF2-40B4-BE49-F238E27FC236}">
                    <a16:creationId xmlns:a16="http://schemas.microsoft.com/office/drawing/2014/main" id="{404E20A6-03E0-7613-B230-82FB7BB2201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705" t="8760" r="3760" b="10586"/>
              <a:stretch/>
            </p:blipFill>
            <p:spPr bwMode="auto">
              <a:xfrm>
                <a:off x="1320931" y="3113870"/>
                <a:ext cx="334295" cy="22096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GS25(지에스25)로고 (ai,png)">
                <a:extLst>
                  <a:ext uri="{FF2B5EF4-FFF2-40B4-BE49-F238E27FC236}">
                    <a16:creationId xmlns:a16="http://schemas.microsoft.com/office/drawing/2014/main" id="{E491D234-0CF8-BF97-3493-564FD0897334}"/>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3167" b="23372"/>
              <a:stretch/>
            </p:blipFill>
            <p:spPr bwMode="auto">
              <a:xfrm>
                <a:off x="1315313" y="3994047"/>
                <a:ext cx="347779" cy="13074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Lakers bibigo Partnership |Los Angeles Lakers | Los Angeles Lakers">
                <a:extLst>
                  <a:ext uri="{FF2B5EF4-FFF2-40B4-BE49-F238E27FC236}">
                    <a16:creationId xmlns:a16="http://schemas.microsoft.com/office/drawing/2014/main" id="{15B7E81F-F8D6-89F2-21AE-2805D32791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512" y="3170098"/>
                <a:ext cx="493198" cy="1433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푸드빌] 보도자료 대표 로고 영문 화이트 – CJ미디어라이브러리">
                <a:extLst>
                  <a:ext uri="{FF2B5EF4-FFF2-40B4-BE49-F238E27FC236}">
                    <a16:creationId xmlns:a16="http://schemas.microsoft.com/office/drawing/2014/main" id="{7A86330A-BD3E-2EEB-90DA-A1073158C5DE}"/>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26342" b="25631"/>
              <a:stretch/>
            </p:blipFill>
            <p:spPr bwMode="auto">
              <a:xfrm>
                <a:off x="4921989" y="3979691"/>
                <a:ext cx="630768" cy="227611"/>
              </a:xfrm>
              <a:prstGeom prst="rect">
                <a:avLst/>
              </a:prstGeom>
              <a:noFill/>
              <a:extLst>
                <a:ext uri="{909E8E84-426E-40DD-AFC4-6F175D3DCCD1}">
                  <a14:hiddenFill xmlns:a14="http://schemas.microsoft.com/office/drawing/2010/main">
                    <a:solidFill>
                      <a:srgbClr val="FFFFFF"/>
                    </a:solidFill>
                  </a14:hiddenFill>
                </a:ext>
              </a:extLst>
            </p:spPr>
          </p:pic>
          <p:pic>
            <p:nvPicPr>
              <p:cNvPr id="64" name="그림 63">
                <a:extLst>
                  <a:ext uri="{FF2B5EF4-FFF2-40B4-BE49-F238E27FC236}">
                    <a16:creationId xmlns:a16="http://schemas.microsoft.com/office/drawing/2014/main" id="{40340488-6EC9-5333-73E5-A49787D69049}"/>
                  </a:ext>
                </a:extLst>
              </p:cNvPr>
              <p:cNvPicPr>
                <a:picLocks noChangeAspect="1"/>
              </p:cNvPicPr>
              <p:nvPr/>
            </p:nvPicPr>
            <p:blipFill>
              <a:blip r:embed="rId10"/>
              <a:stretch>
                <a:fillRect/>
              </a:stretch>
            </p:blipFill>
            <p:spPr>
              <a:xfrm>
                <a:off x="7077012" y="3160150"/>
                <a:ext cx="337105" cy="110908"/>
              </a:xfrm>
              <a:prstGeom prst="rect">
                <a:avLst/>
              </a:prstGeom>
            </p:spPr>
          </p:pic>
          <p:pic>
            <p:nvPicPr>
              <p:cNvPr id="60" name="Picture 8" descr="취재뒷담화]CJ의 아픈손가락 '뚜레쥬르', 만년 2위 꼬리표 뗄 수 있을까 - 아시아투데이">
                <a:extLst>
                  <a:ext uri="{FF2B5EF4-FFF2-40B4-BE49-F238E27FC236}">
                    <a16:creationId xmlns:a16="http://schemas.microsoft.com/office/drawing/2014/main" id="{D7AFA611-879E-CF3F-2611-D15D0C5A13C4}"/>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13615" t="35204" r="15460" b="36645"/>
              <a:stretch/>
            </p:blipFill>
            <p:spPr bwMode="auto">
              <a:xfrm>
                <a:off x="5600521" y="4036566"/>
                <a:ext cx="621877" cy="13955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SPC그룹 - 위키백과, 우리 모두의 백과사전">
                <a:extLst>
                  <a:ext uri="{FF2B5EF4-FFF2-40B4-BE49-F238E27FC236}">
                    <a16:creationId xmlns:a16="http://schemas.microsoft.com/office/drawing/2014/main" id="{8D51CA5E-E249-80C8-DD8E-082DEA78B14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164" y="3139927"/>
                <a:ext cx="194064" cy="18627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Paris Baguette USA promotes Darren Tipton to CEO of bakery-café chain |  Nation's Restaurant News">
                <a:extLst>
                  <a:ext uri="{FF2B5EF4-FFF2-40B4-BE49-F238E27FC236}">
                    <a16:creationId xmlns:a16="http://schemas.microsoft.com/office/drawing/2014/main" id="{4182C5D5-A7F3-6CF0-2114-C8B93661129E}"/>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20129" t="35858" r="19947" b="43661"/>
              <a:stretch/>
            </p:blipFill>
            <p:spPr bwMode="auto">
              <a:xfrm>
                <a:off x="5208713" y="3145809"/>
                <a:ext cx="982812" cy="1745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8" descr="CI 소개 | 회사소개 | 풀무원">
                <a:extLst>
                  <a:ext uri="{FF2B5EF4-FFF2-40B4-BE49-F238E27FC236}">
                    <a16:creationId xmlns:a16="http://schemas.microsoft.com/office/drawing/2014/main" id="{A4F27C0F-EBAE-D176-7FFC-8C705EBF3065}"/>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12281" t="22100" r="11776" b="20787"/>
              <a:stretch/>
            </p:blipFill>
            <p:spPr bwMode="auto">
              <a:xfrm>
                <a:off x="2780743" y="3972993"/>
                <a:ext cx="495470" cy="1956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descr="NERDY">
                <a:extLst>
                  <a:ext uri="{FF2B5EF4-FFF2-40B4-BE49-F238E27FC236}">
                    <a16:creationId xmlns:a16="http://schemas.microsoft.com/office/drawing/2014/main" id="{F5DC7DFD-0F10-C25B-E72B-BB872A638168}"/>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31852" b="31950"/>
              <a:stretch/>
            </p:blipFill>
            <p:spPr bwMode="auto">
              <a:xfrm>
                <a:off x="7664446" y="3933351"/>
                <a:ext cx="406051" cy="926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FA84BF-9A8C-36F3-6AC6-F3851125E478}"/>
                  </a:ext>
                </a:extLst>
              </p:cNvPr>
              <p:cNvSpPr txBox="1"/>
              <p:nvPr/>
            </p:nvSpPr>
            <p:spPr>
              <a:xfrm>
                <a:off x="4853781" y="1644952"/>
                <a:ext cx="2017323" cy="1318036"/>
              </a:xfrm>
              <a:prstGeom prst="rect">
                <a:avLst/>
              </a:prstGeom>
              <a:noFill/>
            </p:spPr>
            <p:txBody>
              <a:bodyPr wrap="square" lIns="54000" rIns="36000">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북미</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유럽</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중국</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동남아 등 전 세계에 한국 베이커리 문화 전파</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 진입장벽 높은 미국 시장 내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300</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종류 빵</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직접 빵을 고르는 체험형 요소로</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K</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베이커리 성장성 부각</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pic>
          <p:nvPicPr>
            <p:cNvPr id="4" name="Picture 2" descr="iF Design - GS Retail">
              <a:extLst>
                <a:ext uri="{FF2B5EF4-FFF2-40B4-BE49-F238E27FC236}">
                  <a16:creationId xmlns:a16="http://schemas.microsoft.com/office/drawing/2014/main" id="{88FAA99D-2257-451D-B8DF-E8E0FBE1180A}"/>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2855" b="18125"/>
            <a:stretch/>
          </p:blipFill>
          <p:spPr bwMode="auto">
            <a:xfrm>
              <a:off x="566394" y="3943054"/>
              <a:ext cx="657198" cy="2327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088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3100250"/>
            <a:ext cx="2702560" cy="1551228"/>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sp>
        <p:nvSpPr>
          <p:cNvPr id="72" name="TextBox 71">
            <a:extLst>
              <a:ext uri="{FF2B5EF4-FFF2-40B4-BE49-F238E27FC236}">
                <a16:creationId xmlns:a16="http://schemas.microsoft.com/office/drawing/2014/main" id="{D80A8E5C-BA4B-0C28-FBBE-4F9BFAAC7C63}"/>
              </a:ext>
            </a:extLst>
          </p:cNvPr>
          <p:cNvSpPr txBox="1"/>
          <p:nvPr/>
        </p:nvSpPr>
        <p:spPr>
          <a:xfrm>
            <a:off x="610522" y="1133427"/>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556253" y="1706092"/>
            <a:ext cx="2414151" cy="888903"/>
          </a:xfrm>
          <a:prstGeom prst="rect">
            <a:avLst/>
          </a:prstGeom>
          <a:noFill/>
        </p:spPr>
        <p:txBody>
          <a:bodyPr wrap="square">
            <a:noAutofit/>
          </a:bodyPr>
          <a:lstStyle/>
          <a:p>
            <a:pPr marL="0" marR="0" lvl="0" indent="0" algn="l" defTabSz="914400" rtl="0" eaLnBrk="1" fontAlgn="auto" latinLnBrk="0" hangingPunct="1">
              <a:lnSpc>
                <a:spcPct val="110000"/>
              </a:lnSpc>
              <a:spcBef>
                <a:spcPts val="300"/>
              </a:spcBef>
              <a:spcAft>
                <a:spcPts val="200"/>
              </a:spcAft>
              <a:buClrTx/>
              <a:buSzTx/>
              <a:buFontTx/>
              <a:buNone/>
              <a:tabLst/>
              <a:defRPr/>
            </a:pPr>
            <a:endParaRPr kumimoji="0" lang="en-US" altLang="ko-KR"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TextBox 11">
            <a:extLst>
              <a:ext uri="{FF2B5EF4-FFF2-40B4-BE49-F238E27FC236}">
                <a16:creationId xmlns:a16="http://schemas.microsoft.com/office/drawing/2014/main" id="{CE3B8EEF-2FA5-18C5-82E1-7F5A1D1632FF}"/>
              </a:ext>
            </a:extLst>
          </p:cNvPr>
          <p:cNvSpPr txBox="1"/>
          <p:nvPr/>
        </p:nvSpPr>
        <p:spPr>
          <a:xfrm>
            <a:off x="3422650" y="3099933"/>
            <a:ext cx="2708275" cy="1542209"/>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grpSp>
        <p:nvGrpSpPr>
          <p:cNvPr id="7" name="그룹 6">
            <a:extLst>
              <a:ext uri="{FF2B5EF4-FFF2-40B4-BE49-F238E27FC236}">
                <a16:creationId xmlns:a16="http://schemas.microsoft.com/office/drawing/2014/main" id="{F75A7CCA-E4DF-F62E-23B3-D6C527A29E28}"/>
              </a:ext>
            </a:extLst>
          </p:cNvPr>
          <p:cNvGrpSpPr/>
          <p:nvPr/>
        </p:nvGrpSpPr>
        <p:grpSpPr>
          <a:xfrm>
            <a:off x="3422649" y="1216488"/>
            <a:ext cx="2708275" cy="3427495"/>
            <a:chOff x="2869498" y="1033353"/>
            <a:chExt cx="1941615" cy="4302334"/>
          </a:xfrm>
        </p:grpSpPr>
        <p:sp>
          <p:nvSpPr>
            <p:cNvPr id="10" name="직사각형 9">
              <a:extLst>
                <a:ext uri="{FF2B5EF4-FFF2-40B4-BE49-F238E27FC236}">
                  <a16:creationId xmlns:a16="http://schemas.microsoft.com/office/drawing/2014/main" id="{00FABF44-19D3-67F5-891B-7651BD5B7939}"/>
                </a:ext>
              </a:extLst>
            </p:cNvPr>
            <p:cNvSpPr/>
            <p:nvPr/>
          </p:nvSpPr>
          <p:spPr>
            <a:xfrm>
              <a:off x="2869499" y="1042761"/>
              <a:ext cx="1941614" cy="4292926"/>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2869498" y="1033353"/>
              <a:ext cx="1941615" cy="520600"/>
            </a:xfrm>
            <a:prstGeom prst="rect">
              <a:avLst/>
            </a:prstGeom>
            <a:solidFill>
              <a:schemeClr val="accent4"/>
            </a:solidFill>
            <a:ln w="9525" cap="flat" cmpd="sng" algn="ctr">
              <a:solidFill>
                <a:schemeClr val="accent4"/>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차량용 디스플레이</a:t>
              </a:r>
            </a:p>
          </p:txBody>
        </p:sp>
      </p:grpSp>
      <p:sp>
        <p:nvSpPr>
          <p:cNvPr id="8" name="TextBox 7">
            <a:extLst>
              <a:ext uri="{FF2B5EF4-FFF2-40B4-BE49-F238E27FC236}">
                <a16:creationId xmlns:a16="http://schemas.microsoft.com/office/drawing/2014/main" id="{905078AD-26E0-B7C4-6154-4D44DE3C4BCC}"/>
              </a:ext>
            </a:extLst>
          </p:cNvPr>
          <p:cNvSpPr txBox="1"/>
          <p:nvPr/>
        </p:nvSpPr>
        <p:spPr>
          <a:xfrm>
            <a:off x="3529502" y="1176972"/>
            <a:ext cx="26770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 name="TextBox 8">
            <a:extLst>
              <a:ext uri="{FF2B5EF4-FFF2-40B4-BE49-F238E27FC236}">
                <a16:creationId xmlns:a16="http://schemas.microsoft.com/office/drawing/2014/main" id="{D9F3CCEE-F5C7-3DFD-D898-8A3FB7B8F5F5}"/>
              </a:ext>
            </a:extLst>
          </p:cNvPr>
          <p:cNvSpPr txBox="1"/>
          <p:nvPr/>
        </p:nvSpPr>
        <p:spPr>
          <a:xfrm>
            <a:off x="3443415" y="1647071"/>
            <a:ext cx="2703508" cy="1403919"/>
          </a:xfrm>
          <a:prstGeom prst="rect">
            <a:avLst/>
          </a:prstGeom>
          <a:noFill/>
        </p:spPr>
        <p:txBody>
          <a:bodyPr wrap="square">
            <a:noAutofit/>
          </a:bodyPr>
          <a:lstStyle/>
          <a:p>
            <a:pPr marL="85725" indent="-85725" defTabSz="914400">
              <a:spcBef>
                <a:spcPts val="300"/>
              </a:spcBef>
              <a:spcAft>
                <a:spcPts val="200"/>
              </a:spcAft>
              <a:buFont typeface="Arial" panose="020B0604020202020204" pitchFamily="34" charset="0"/>
              <a:buChar char="•"/>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글로벌 차량용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OLED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시장에서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2022</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b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b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국내 기업 시장점유율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92.7%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점유</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5725" indent="-85725" defTabSz="914400">
              <a:spcBef>
                <a:spcPts val="300"/>
              </a:spcBef>
              <a:spcAft>
                <a:spcPts val="200"/>
              </a:spcAft>
              <a:buFont typeface="Arial" panose="020B0604020202020204" pitchFamily="34" charset="0"/>
              <a:buChar char="•"/>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차량용 디스플레이 시장에서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OLED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비중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2022</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2.8%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sym typeface="Wingdings" panose="05000000000000000000" pitchFamily="2" charset="2"/>
              </a:rPr>
              <a:t></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2027</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17.2%</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상승 전망</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5725" indent="-85725" defTabSz="914400">
              <a:spcBef>
                <a:spcPts val="300"/>
              </a:spcBef>
              <a:spcAft>
                <a:spcPts val="200"/>
              </a:spcAft>
              <a:buFont typeface="Arial" panose="020B0604020202020204" pitchFamily="34" charset="0"/>
              <a:buChar char="•"/>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슬라이더블</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롤러블 등 혁신 기술 접목 프리미엄 차량용 디스플레이 시장 부상 </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83339" y="3100251"/>
            <a:ext cx="2703508" cy="1551229"/>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grpSp>
        <p:nvGrpSpPr>
          <p:cNvPr id="17" name="그룹 16">
            <a:extLst>
              <a:ext uri="{FF2B5EF4-FFF2-40B4-BE49-F238E27FC236}">
                <a16:creationId xmlns:a16="http://schemas.microsoft.com/office/drawing/2014/main" id="{B33F931D-1D09-E827-B2A9-8470ECB09430}"/>
              </a:ext>
            </a:extLst>
          </p:cNvPr>
          <p:cNvGrpSpPr/>
          <p:nvPr/>
        </p:nvGrpSpPr>
        <p:grpSpPr>
          <a:xfrm>
            <a:off x="6383338" y="1216488"/>
            <a:ext cx="2703512" cy="3427495"/>
            <a:chOff x="2869498" y="1033353"/>
            <a:chExt cx="1941615" cy="4302334"/>
          </a:xfrm>
        </p:grpSpPr>
        <p:sp>
          <p:nvSpPr>
            <p:cNvPr id="20" name="직사각형 19">
              <a:extLst>
                <a:ext uri="{FF2B5EF4-FFF2-40B4-BE49-F238E27FC236}">
                  <a16:creationId xmlns:a16="http://schemas.microsoft.com/office/drawing/2014/main" id="{1F1E98F4-CAD9-A14E-EF17-89463E50D52B}"/>
                </a:ext>
              </a:extLst>
            </p:cNvPr>
            <p:cNvSpPr/>
            <p:nvPr/>
          </p:nvSpPr>
          <p:spPr>
            <a:xfrm>
              <a:off x="2869499" y="1042761"/>
              <a:ext cx="1941614" cy="4292926"/>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2869498" y="1033353"/>
              <a:ext cx="1941615" cy="520600"/>
            </a:xfrm>
            <a:prstGeom prst="rect">
              <a:avLst/>
            </a:prstGeom>
            <a:solidFill>
              <a:schemeClr val="accent4"/>
            </a:solidFill>
            <a:ln w="9525" cap="flat" cmpd="sng" algn="ctr">
              <a:solidFill>
                <a:schemeClr val="accent4"/>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웹툰 플랫폼</a:t>
              </a:r>
            </a:p>
          </p:txBody>
        </p:sp>
      </p:grpSp>
      <p:sp>
        <p:nvSpPr>
          <p:cNvPr id="18" name="TextBox 17">
            <a:extLst>
              <a:ext uri="{FF2B5EF4-FFF2-40B4-BE49-F238E27FC236}">
                <a16:creationId xmlns:a16="http://schemas.microsoft.com/office/drawing/2014/main" id="{244098DD-324A-A007-65D5-37645AD095E6}"/>
              </a:ext>
            </a:extLst>
          </p:cNvPr>
          <p:cNvSpPr txBox="1"/>
          <p:nvPr/>
        </p:nvSpPr>
        <p:spPr>
          <a:xfrm>
            <a:off x="6492651" y="1176972"/>
            <a:ext cx="27411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9" name="TextBox 18">
            <a:extLst>
              <a:ext uri="{FF2B5EF4-FFF2-40B4-BE49-F238E27FC236}">
                <a16:creationId xmlns:a16="http://schemas.microsoft.com/office/drawing/2014/main" id="{FD30E31A-4589-593C-D2B5-9EDB52FF7876}"/>
              </a:ext>
            </a:extLst>
          </p:cNvPr>
          <p:cNvSpPr txBox="1"/>
          <p:nvPr/>
        </p:nvSpPr>
        <p:spPr>
          <a:xfrm>
            <a:off x="6408954" y="1635520"/>
            <a:ext cx="2671508" cy="1296332"/>
          </a:xfrm>
          <a:prstGeom prst="rect">
            <a:avLst/>
          </a:prstGeom>
          <a:noFill/>
        </p:spPr>
        <p:txBody>
          <a:bodyPr wrap="square">
            <a:noAutofit/>
          </a:bodyPr>
          <a:lstStyle/>
          <a:p>
            <a:pPr marL="85725" indent="-85725" defTabSz="914400">
              <a:spcBef>
                <a:spcPts val="300"/>
              </a:spcBef>
              <a:spcAft>
                <a:spcPts val="200"/>
              </a:spcAft>
              <a:buFont typeface="Arial" panose="020B0604020202020204" pitchFamily="34" charset="0"/>
              <a:buChar char="•"/>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글로벌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Z</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세대 중심으로 웹툰 수요 증가</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국내 웹툰 수출의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40%</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는 일본</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22%</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는 북미에서 발생</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(2021</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기준</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p>
          <a:p>
            <a:pPr marL="85725" indent="-85725" defTabSz="914400">
              <a:spcBef>
                <a:spcPts val="300"/>
              </a:spcBef>
              <a:spcAft>
                <a:spcPts val="200"/>
              </a:spcAft>
              <a:buFont typeface="Arial" panose="020B0604020202020204" pitchFamily="34" charset="0"/>
              <a:buChar char="•"/>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웹툰 원작의 드라마</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영화 등의 흥행이</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이어지며 웹툰 확장성</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성장 잠재력 주목</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5725" indent="-85725" defTabSz="914400">
              <a:spcBef>
                <a:spcPts val="300"/>
              </a:spcBef>
              <a:spcAft>
                <a:spcPts val="200"/>
              </a:spcAft>
              <a:buFont typeface="Arial" panose="020B0604020202020204" pitchFamily="34" charset="0"/>
              <a:buChar char="•"/>
              <a:defRPr/>
            </a:pP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2023</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상반기 글로벌 주요 빅테크 기업 아마존과 애플 또한 웹툰 서비스 도입 </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 5</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 산업별 해외 진출 주요 섹터 </a:t>
            </a:r>
            <a:endPar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TMT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산업 글로벌화 주요 이슈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&amp;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해외 진출 주요 섹터</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endPar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6" name="TextBox 25">
            <a:extLst>
              <a:ext uri="{FF2B5EF4-FFF2-40B4-BE49-F238E27FC236}">
                <a16:creationId xmlns:a16="http://schemas.microsoft.com/office/drawing/2014/main" id="{3CC334A3-EA59-522F-00A4-1B320CA9AE43}"/>
              </a:ext>
            </a:extLst>
          </p:cNvPr>
          <p:cNvSpPr txBox="1"/>
          <p:nvPr/>
        </p:nvSpPr>
        <p:spPr>
          <a:xfrm>
            <a:off x="558271" y="4215073"/>
            <a:ext cx="2611964"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2021</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HBM3(4</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세대</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세계 최초 개발에 이어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엔비디아 에 공급</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fr-FR"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HBM3E(5</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세대</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fr-FR"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개발</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endPar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4" name="TextBox 33">
            <a:extLst>
              <a:ext uri="{FF2B5EF4-FFF2-40B4-BE49-F238E27FC236}">
                <a16:creationId xmlns:a16="http://schemas.microsoft.com/office/drawing/2014/main" id="{9E05AA4D-B763-7317-17FA-2A95DFC98D05}"/>
              </a:ext>
            </a:extLst>
          </p:cNvPr>
          <p:cNvSpPr txBox="1"/>
          <p:nvPr/>
        </p:nvSpPr>
        <p:spPr>
          <a:xfrm>
            <a:off x="3491742" y="4221581"/>
            <a:ext cx="2606853" cy="370798"/>
          </a:xfrm>
          <a:prstGeom prst="rect">
            <a:avLst/>
          </a:prstGeom>
          <a:noFill/>
        </p:spPr>
        <p:txBody>
          <a:bodyPr wrap="square" lIns="36000" tIns="36000" rIns="36000" bIns="36000" rtlCol="0" anchor="t">
            <a:spAutoFit/>
          </a:bodyPr>
          <a:lstStyle/>
          <a:p>
            <a:pPr marL="144000" marR="0" lvl="0" indent="-144000" defTabSz="914400" fontAlgn="auto">
              <a:lnSpc>
                <a:spcPct val="110000"/>
              </a:lnSpc>
              <a:spcBef>
                <a:spcPts val="0"/>
              </a:spcBef>
              <a:spcAft>
                <a:spcPts val="100"/>
              </a:spcAft>
              <a:buClrTx/>
              <a:buSzTx/>
              <a:buFont typeface="Wingdings" panose="05000000000000000000" pitchFamily="2" charset="2"/>
              <a:buChar char="ü"/>
              <a:tabLst/>
              <a:defRPr/>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차량 내외부에서 사용 가능 멀티</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폴더블 디스플레이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플렉스</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공개</a:t>
            </a:r>
          </a:p>
        </p:txBody>
      </p:sp>
      <p:sp>
        <p:nvSpPr>
          <p:cNvPr id="35" name="TextBox 34">
            <a:extLst>
              <a:ext uri="{FF2B5EF4-FFF2-40B4-BE49-F238E27FC236}">
                <a16:creationId xmlns:a16="http://schemas.microsoft.com/office/drawing/2014/main" id="{AD0D1892-6A87-CD84-A77D-17FB3169F14E}"/>
              </a:ext>
            </a:extLst>
          </p:cNvPr>
          <p:cNvSpPr txBox="1"/>
          <p:nvPr/>
        </p:nvSpPr>
        <p:spPr>
          <a:xfrm>
            <a:off x="6450443" y="4219259"/>
            <a:ext cx="2414151" cy="382211"/>
          </a:xfrm>
          <a:prstGeom prst="rect">
            <a:avLst/>
          </a:prstGeom>
          <a:noFill/>
        </p:spPr>
        <p:txBody>
          <a:bodyPr wrap="square" lIns="36000" tIns="36000" rIns="36000" bIns="36000" rtlCol="0" anchor="t">
            <a:spAutoFit/>
          </a:bodyPr>
          <a:lstStyle/>
          <a:p>
            <a:pPr marL="144000" marR="0" lvl="0" indent="-144000" defTabSz="914400" fontAlgn="auto">
              <a:lnSpc>
                <a:spcPct val="110000"/>
              </a:lnSpc>
              <a:spcBef>
                <a:spcPts val="0"/>
              </a:spcBef>
              <a:spcAft>
                <a:spcPts val="100"/>
              </a:spcAft>
              <a:buClrTx/>
              <a:buSzTx/>
              <a:buFont typeface="Wingdings" panose="05000000000000000000" pitchFamily="2" charset="2"/>
              <a:buChar char="ü"/>
              <a:tabLst/>
              <a:defRPr/>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북미의 웹툰</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웹소설 플랫폼 인수</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44000" marR="0" lvl="0" indent="-144000" defTabSz="914400" fontAlgn="auto">
              <a:lnSpc>
                <a:spcPct val="110000"/>
              </a:lnSpc>
              <a:spcBef>
                <a:spcPts val="0"/>
              </a:spcBef>
              <a:spcAft>
                <a:spcPts val="100"/>
              </a:spcAft>
              <a:buClrTx/>
              <a:buSzTx/>
              <a:buFont typeface="Wingdings" panose="05000000000000000000" pitchFamily="2" charset="2"/>
              <a:buChar char="ü"/>
              <a:tabLst/>
              <a:defRPr/>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저명 웹툰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IP</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영상</a:t>
            </a:r>
            <a:r>
              <a:rPr lang="en-US" altLang="ko-KR" sz="900" spc="-50" dirty="0">
                <a:ln>
                  <a:solidFill>
                    <a:srgbClr val="00338D">
                      <a:alpha val="0"/>
                    </a:srgbClr>
                  </a:solidFill>
                </a:ln>
                <a:solidFill>
                  <a:srgbClr val="000000">
                    <a:lumMod val="85000"/>
                    <a:lumOff val="15000"/>
                  </a:srgbClr>
                </a:solidFill>
                <a:latin typeface="맑은 고딕" panose="020B0503020000020004" pitchFamily="50" charset="-127"/>
                <a:ea typeface="맑은 고딕" panose="020B0503020000020004" pitchFamily="50"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게임 등 활용 다각화</a:t>
            </a:r>
          </a:p>
        </p:txBody>
      </p:sp>
      <p:sp>
        <p:nvSpPr>
          <p:cNvPr id="14" name="TextBox 13">
            <a:extLst>
              <a:ext uri="{FF2B5EF4-FFF2-40B4-BE49-F238E27FC236}">
                <a16:creationId xmlns:a16="http://schemas.microsoft.com/office/drawing/2014/main" id="{9599840A-159C-F1CD-F99A-01C62D8AEADC}"/>
              </a:ext>
            </a:extLst>
          </p:cNvPr>
          <p:cNvSpPr txBox="1"/>
          <p:nvPr/>
        </p:nvSpPr>
        <p:spPr>
          <a:xfrm>
            <a:off x="521528" y="3390657"/>
            <a:ext cx="2648707"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2023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현존 최대 용량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32Gb DDR5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개발 성공으로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D</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램 미세 공정 경쟁력을 높이며 고부가가치 반도체 주력  </a:t>
            </a:r>
          </a:p>
        </p:txBody>
      </p:sp>
      <p:sp>
        <p:nvSpPr>
          <p:cNvPr id="15" name="TextBox 14">
            <a:extLst>
              <a:ext uri="{FF2B5EF4-FFF2-40B4-BE49-F238E27FC236}">
                <a16:creationId xmlns:a16="http://schemas.microsoft.com/office/drawing/2014/main" id="{F6B423D4-B69C-2FD8-79D9-ED813B1FE3D4}"/>
              </a:ext>
            </a:extLst>
          </p:cNvPr>
          <p:cNvSpPr txBox="1"/>
          <p:nvPr/>
        </p:nvSpPr>
        <p:spPr>
          <a:xfrm>
            <a:off x="3504376" y="3397998"/>
            <a:ext cx="2414151" cy="535971"/>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차량용 디스플레이 분야</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(10</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인치 이상</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매출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위 기록</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열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Pillar-to-pillar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디스플레이</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열 승객용 디스플레이 등 신제품 개발 추진</a:t>
            </a:r>
          </a:p>
        </p:txBody>
      </p:sp>
      <p:sp>
        <p:nvSpPr>
          <p:cNvPr id="24" name="TextBox 23">
            <a:extLst>
              <a:ext uri="{FF2B5EF4-FFF2-40B4-BE49-F238E27FC236}">
                <a16:creationId xmlns:a16="http://schemas.microsoft.com/office/drawing/2014/main" id="{4C7F0A44-17CE-A813-7F62-FB0F18863689}"/>
              </a:ext>
            </a:extLst>
          </p:cNvPr>
          <p:cNvSpPr txBox="1"/>
          <p:nvPr/>
        </p:nvSpPr>
        <p:spPr>
          <a:xfrm>
            <a:off x="6448488" y="3407316"/>
            <a:ext cx="2414151"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웹툰 주도권 확보를 위해 국내외 웹툰</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웹소설 플랫폼 기업 인수</a:t>
            </a:r>
          </a:p>
        </p:txBody>
      </p:sp>
      <p:grpSp>
        <p:nvGrpSpPr>
          <p:cNvPr id="25" name="그룹 24">
            <a:extLst>
              <a:ext uri="{FF2B5EF4-FFF2-40B4-BE49-F238E27FC236}">
                <a16:creationId xmlns:a16="http://schemas.microsoft.com/office/drawing/2014/main" id="{61C28C38-5BAC-B36E-F2DE-C51CF1A4E3AE}"/>
              </a:ext>
            </a:extLst>
          </p:cNvPr>
          <p:cNvGrpSpPr/>
          <p:nvPr/>
        </p:nvGrpSpPr>
        <p:grpSpPr>
          <a:xfrm>
            <a:off x="475615" y="1216488"/>
            <a:ext cx="2702559" cy="3427495"/>
            <a:chOff x="2869498" y="1033353"/>
            <a:chExt cx="1941615" cy="4302338"/>
          </a:xfrm>
        </p:grpSpPr>
        <p:sp>
          <p:nvSpPr>
            <p:cNvPr id="32" name="직사각형 31">
              <a:extLst>
                <a:ext uri="{FF2B5EF4-FFF2-40B4-BE49-F238E27FC236}">
                  <a16:creationId xmlns:a16="http://schemas.microsoft.com/office/drawing/2014/main" id="{BEBB7101-13B9-E98F-7859-26AD5081C52B}"/>
                </a:ext>
              </a:extLst>
            </p:cNvPr>
            <p:cNvSpPr/>
            <p:nvPr/>
          </p:nvSpPr>
          <p:spPr>
            <a:xfrm>
              <a:off x="2869499" y="1042761"/>
              <a:ext cx="1941614" cy="4292930"/>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직사각형 35">
              <a:extLst>
                <a:ext uri="{FF2B5EF4-FFF2-40B4-BE49-F238E27FC236}">
                  <a16:creationId xmlns:a16="http://schemas.microsoft.com/office/drawing/2014/main" id="{90DD64EB-C1FF-7EED-4C22-2670EDDA6A8B}"/>
                </a:ext>
              </a:extLst>
            </p:cNvPr>
            <p:cNvSpPr>
              <a:spLocks/>
            </p:cNvSpPr>
            <p:nvPr/>
          </p:nvSpPr>
          <p:spPr>
            <a:xfrm>
              <a:off x="2869498" y="1033353"/>
              <a:ext cx="1941615" cy="520600"/>
            </a:xfrm>
            <a:prstGeom prst="rect">
              <a:avLst/>
            </a:prstGeom>
            <a:solidFill>
              <a:schemeClr val="accent4"/>
            </a:solidFill>
            <a:ln w="9525" cap="flat" cmpd="sng" algn="ctr">
              <a:solidFill>
                <a:schemeClr val="accent4"/>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고성능 반도체 </a:t>
              </a:r>
            </a:p>
          </p:txBody>
        </p:sp>
      </p:grpSp>
      <p:sp>
        <p:nvSpPr>
          <p:cNvPr id="37" name="TextBox 36">
            <a:extLst>
              <a:ext uri="{FF2B5EF4-FFF2-40B4-BE49-F238E27FC236}">
                <a16:creationId xmlns:a16="http://schemas.microsoft.com/office/drawing/2014/main" id="{6B4E5991-B034-0489-CBE1-FAD15924A0A5}"/>
              </a:ext>
            </a:extLst>
          </p:cNvPr>
          <p:cNvSpPr txBox="1"/>
          <p:nvPr/>
        </p:nvSpPr>
        <p:spPr>
          <a:xfrm>
            <a:off x="573671" y="1175123"/>
            <a:ext cx="23564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 name="TextBox 1">
            <a:extLst>
              <a:ext uri="{FF2B5EF4-FFF2-40B4-BE49-F238E27FC236}">
                <a16:creationId xmlns:a16="http://schemas.microsoft.com/office/drawing/2014/main" id="{C8CBEAA3-8E37-5D77-2FB5-793C51B6A382}"/>
              </a:ext>
            </a:extLst>
          </p:cNvPr>
          <p:cNvSpPr txBox="1"/>
          <p:nvPr/>
        </p:nvSpPr>
        <p:spPr>
          <a:xfrm>
            <a:off x="477876" y="1645129"/>
            <a:ext cx="2613668"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HBM(</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고대역폭메모리</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중심 고성능 메모리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수출 호조세</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인공지능</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(AI)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시장 확대에 힘입은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DDR5(</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고성능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D</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램</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수요 증가로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한국 기업의 관련 제품 양산 활발 </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4" name="그림 3" descr="블랙, 어둠이(가) 표시된 사진&#10;&#10;자동 생성된 설명">
            <a:extLst>
              <a:ext uri="{FF2B5EF4-FFF2-40B4-BE49-F238E27FC236}">
                <a16:creationId xmlns:a16="http://schemas.microsoft.com/office/drawing/2014/main" id="{4443E4E7-D53B-700A-0F28-05A9DE0D06BF}"/>
              </a:ext>
            </a:extLst>
          </p:cNvPr>
          <p:cNvPicPr>
            <a:picLocks noChangeAspect="1"/>
          </p:cNvPicPr>
          <p:nvPr/>
        </p:nvPicPr>
        <p:blipFill>
          <a:blip r:embed="rId2"/>
          <a:stretch>
            <a:fillRect/>
          </a:stretch>
        </p:blipFill>
        <p:spPr>
          <a:xfrm>
            <a:off x="6487841" y="3777094"/>
            <a:ext cx="864118" cy="540294"/>
          </a:xfrm>
          <a:prstGeom prst="rect">
            <a:avLst/>
          </a:prstGeom>
        </p:spPr>
      </p:pic>
      <p:pic>
        <p:nvPicPr>
          <p:cNvPr id="16" name="그림 15" descr="그래픽, 그래픽 디자인, 폰트, 다채로움이(가) 표시된 사진&#10;&#10;자동 생성된 설명">
            <a:extLst>
              <a:ext uri="{FF2B5EF4-FFF2-40B4-BE49-F238E27FC236}">
                <a16:creationId xmlns:a16="http://schemas.microsoft.com/office/drawing/2014/main" id="{DA47B573-F3D3-AB79-CED8-E5FBD08D5034}"/>
              </a:ext>
            </a:extLst>
          </p:cNvPr>
          <p:cNvPicPr>
            <a:picLocks noChangeAspect="1"/>
          </p:cNvPicPr>
          <p:nvPr/>
        </p:nvPicPr>
        <p:blipFill>
          <a:blip r:embed="rId3"/>
          <a:stretch>
            <a:fillRect/>
          </a:stretch>
        </p:blipFill>
        <p:spPr>
          <a:xfrm>
            <a:off x="6628302" y="3268316"/>
            <a:ext cx="519604" cy="99764"/>
          </a:xfrm>
          <a:prstGeom prst="rect">
            <a:avLst/>
          </a:prstGeom>
        </p:spPr>
      </p:pic>
      <p:pic>
        <p:nvPicPr>
          <p:cNvPr id="27" name="그림 26">
            <a:extLst>
              <a:ext uri="{FF2B5EF4-FFF2-40B4-BE49-F238E27FC236}">
                <a16:creationId xmlns:a16="http://schemas.microsoft.com/office/drawing/2014/main" id="{8EE5655A-7C2F-4B66-F4C4-48D516E4F888}"/>
              </a:ext>
            </a:extLst>
          </p:cNvPr>
          <p:cNvPicPr>
            <a:picLocks noChangeAspect="1"/>
          </p:cNvPicPr>
          <p:nvPr/>
        </p:nvPicPr>
        <p:blipFill>
          <a:blip r:embed="rId4"/>
          <a:stretch>
            <a:fillRect/>
          </a:stretch>
        </p:blipFill>
        <p:spPr>
          <a:xfrm>
            <a:off x="726063" y="3245263"/>
            <a:ext cx="618710" cy="94839"/>
          </a:xfrm>
          <a:prstGeom prst="rect">
            <a:avLst/>
          </a:prstGeom>
        </p:spPr>
      </p:pic>
      <p:pic>
        <p:nvPicPr>
          <p:cNvPr id="29" name="Picture 2" descr="We Do Technology 첨단기술의 중심, 더 나은 세상을 만듭니다. SK hynix">
            <a:extLst>
              <a:ext uri="{FF2B5EF4-FFF2-40B4-BE49-F238E27FC236}">
                <a16:creationId xmlns:a16="http://schemas.microsoft.com/office/drawing/2014/main" id="{72AA5DB5-2E76-D27E-6BA4-3B3434AD3C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42"/>
          <a:stretch/>
        </p:blipFill>
        <p:spPr bwMode="auto">
          <a:xfrm>
            <a:off x="726064" y="3949228"/>
            <a:ext cx="484364" cy="240997"/>
          </a:xfrm>
          <a:prstGeom prst="rect">
            <a:avLst/>
          </a:prstGeom>
          <a:noFill/>
          <a:extLst>
            <a:ext uri="{909E8E84-426E-40DD-AFC4-6F175D3DCCD1}">
              <a14:hiddenFill xmlns:a14="http://schemas.microsoft.com/office/drawing/2010/main">
                <a:solidFill>
                  <a:srgbClr val="FFFFFF"/>
                </a:solidFill>
              </a14:hiddenFill>
            </a:ext>
          </a:extLst>
        </p:spPr>
      </p:pic>
      <p:pic>
        <p:nvPicPr>
          <p:cNvPr id="30" name="그림 29">
            <a:extLst>
              <a:ext uri="{FF2B5EF4-FFF2-40B4-BE49-F238E27FC236}">
                <a16:creationId xmlns:a16="http://schemas.microsoft.com/office/drawing/2014/main" id="{2E1F22AB-CB63-BF8D-DD11-E035EBCEBA1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543158" y="3989862"/>
            <a:ext cx="993760" cy="181956"/>
          </a:xfrm>
          <a:prstGeom prst="rect">
            <a:avLst/>
          </a:prstGeom>
        </p:spPr>
      </p:pic>
      <p:pic>
        <p:nvPicPr>
          <p:cNvPr id="31" name="그래픽 30">
            <a:extLst>
              <a:ext uri="{FF2B5EF4-FFF2-40B4-BE49-F238E27FC236}">
                <a16:creationId xmlns:a16="http://schemas.microsoft.com/office/drawing/2014/main" id="{70E35C4F-D911-58E0-BCB9-42FD439EB5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3622" y="3244504"/>
            <a:ext cx="686300" cy="136719"/>
          </a:xfrm>
          <a:prstGeom prst="rect">
            <a:avLst/>
          </a:prstGeom>
        </p:spPr>
      </p:pic>
    </p:spTree>
    <p:extLst>
      <p:ext uri="{BB962C8B-B14F-4D97-AF65-F5344CB8AC3E}">
        <p14:creationId xmlns:p14="http://schemas.microsoft.com/office/powerpoint/2010/main" val="184325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812870"/>
            <a:ext cx="2702556" cy="1838610"/>
          </a:xfrm>
          <a:prstGeom prst="rect">
            <a:avLst/>
          </a:prstGeom>
          <a:solidFill>
            <a:srgbClr val="FFEDF8"/>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64" name="그룹 63">
            <a:extLst>
              <a:ext uri="{FF2B5EF4-FFF2-40B4-BE49-F238E27FC236}">
                <a16:creationId xmlns:a16="http://schemas.microsoft.com/office/drawing/2014/main" id="{EFF293FC-BC87-92E0-9090-0D377E0238B0}"/>
              </a:ext>
            </a:extLst>
          </p:cNvPr>
          <p:cNvGrpSpPr/>
          <p:nvPr/>
        </p:nvGrpSpPr>
        <p:grpSpPr>
          <a:xfrm>
            <a:off x="475615" y="1216488"/>
            <a:ext cx="2702559" cy="3427495"/>
            <a:chOff x="2869498" y="1033353"/>
            <a:chExt cx="1941615" cy="4302338"/>
          </a:xfrm>
        </p:grpSpPr>
        <p:sp>
          <p:nvSpPr>
            <p:cNvPr id="70" name="직사각형 69">
              <a:extLst>
                <a:ext uri="{FF2B5EF4-FFF2-40B4-BE49-F238E27FC236}">
                  <a16:creationId xmlns:a16="http://schemas.microsoft.com/office/drawing/2014/main" id="{132BB4DE-D8E3-EADE-869C-A3DECE36DB67}"/>
                </a:ext>
              </a:extLst>
            </p:cNvPr>
            <p:cNvSpPr/>
            <p:nvPr/>
          </p:nvSpPr>
          <p:spPr>
            <a:xfrm>
              <a:off x="2869499" y="1042761"/>
              <a:ext cx="1941614" cy="4292930"/>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2869498" y="1033353"/>
              <a:ext cx="1941615" cy="520600"/>
            </a:xfrm>
            <a:prstGeom prst="rect">
              <a:avLst/>
            </a:prstGeom>
            <a:solidFill>
              <a:schemeClr val="accent6"/>
            </a:solidFill>
            <a:ln w="9525" cap="flat" cmpd="sng" algn="ctr">
              <a:solidFill>
                <a:schemeClr val="accent6"/>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lang="ko-KR" altLang="en-US" sz="1600" b="1" kern="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친환경 선박</a:t>
              </a:r>
              <a:endPar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endParaRPr>
            </a:p>
          </p:txBody>
        </p:sp>
      </p:grpSp>
      <p:sp>
        <p:nvSpPr>
          <p:cNvPr id="72" name="TextBox 71">
            <a:extLst>
              <a:ext uri="{FF2B5EF4-FFF2-40B4-BE49-F238E27FC236}">
                <a16:creationId xmlns:a16="http://schemas.microsoft.com/office/drawing/2014/main" id="{D80A8E5C-BA4B-0C28-FBBE-4F9BFAAC7C63}"/>
              </a:ext>
            </a:extLst>
          </p:cNvPr>
          <p:cNvSpPr txBox="1"/>
          <p:nvPr/>
        </p:nvSpPr>
        <p:spPr>
          <a:xfrm>
            <a:off x="595358" y="1168263"/>
            <a:ext cx="23564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2" name="TextBox 11">
            <a:extLst>
              <a:ext uri="{FF2B5EF4-FFF2-40B4-BE49-F238E27FC236}">
                <a16:creationId xmlns:a16="http://schemas.microsoft.com/office/drawing/2014/main" id="{CE3B8EEF-2FA5-18C5-82E1-7F5A1D1632FF}"/>
              </a:ext>
            </a:extLst>
          </p:cNvPr>
          <p:cNvSpPr txBox="1"/>
          <p:nvPr/>
        </p:nvSpPr>
        <p:spPr>
          <a:xfrm>
            <a:off x="3424233" y="2813848"/>
            <a:ext cx="2702554" cy="1828295"/>
          </a:xfrm>
          <a:prstGeom prst="rect">
            <a:avLst/>
          </a:prstGeom>
          <a:solidFill>
            <a:srgbClr val="FFEDF8"/>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7" name="그룹 6">
            <a:extLst>
              <a:ext uri="{FF2B5EF4-FFF2-40B4-BE49-F238E27FC236}">
                <a16:creationId xmlns:a16="http://schemas.microsoft.com/office/drawing/2014/main" id="{F75A7CCA-E4DF-F62E-23B3-D6C527A29E28}"/>
              </a:ext>
            </a:extLst>
          </p:cNvPr>
          <p:cNvGrpSpPr/>
          <p:nvPr/>
        </p:nvGrpSpPr>
        <p:grpSpPr>
          <a:xfrm>
            <a:off x="3424233" y="1216488"/>
            <a:ext cx="2702557" cy="3427495"/>
            <a:chOff x="2869498" y="1033353"/>
            <a:chExt cx="1941615" cy="4302334"/>
          </a:xfrm>
        </p:grpSpPr>
        <p:sp>
          <p:nvSpPr>
            <p:cNvPr id="10" name="직사각형 9">
              <a:extLst>
                <a:ext uri="{FF2B5EF4-FFF2-40B4-BE49-F238E27FC236}">
                  <a16:creationId xmlns:a16="http://schemas.microsoft.com/office/drawing/2014/main" id="{00FABF44-19D3-67F5-891B-7651BD5B7939}"/>
                </a:ext>
              </a:extLst>
            </p:cNvPr>
            <p:cNvSpPr/>
            <p:nvPr/>
          </p:nvSpPr>
          <p:spPr>
            <a:xfrm>
              <a:off x="2869499" y="1042761"/>
              <a:ext cx="1941614" cy="4292926"/>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2869498" y="1033353"/>
              <a:ext cx="1941615" cy="520600"/>
            </a:xfrm>
            <a:prstGeom prst="rect">
              <a:avLst/>
            </a:prstGeom>
            <a:solidFill>
              <a:schemeClr val="accent6"/>
            </a:solidFill>
            <a:ln w="9525" cap="flat" cmpd="sng" algn="ctr">
              <a:solidFill>
                <a:schemeClr val="accent6"/>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의료영상 </a:t>
              </a:r>
              <a:r>
                <a:rPr kumimoji="0" lang="en-US" altLang="ko-KR"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AI</a:t>
              </a:r>
              <a:endPar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endParaRPr>
            </a:p>
          </p:txBody>
        </p:sp>
      </p:grpSp>
      <p:sp>
        <p:nvSpPr>
          <p:cNvPr id="8" name="TextBox 7">
            <a:extLst>
              <a:ext uri="{FF2B5EF4-FFF2-40B4-BE49-F238E27FC236}">
                <a16:creationId xmlns:a16="http://schemas.microsoft.com/office/drawing/2014/main" id="{905078AD-26E0-B7C4-6154-4D44DE3C4BCC}"/>
              </a:ext>
            </a:extLst>
          </p:cNvPr>
          <p:cNvSpPr txBox="1"/>
          <p:nvPr/>
        </p:nvSpPr>
        <p:spPr>
          <a:xfrm>
            <a:off x="3544051" y="1168263"/>
            <a:ext cx="26770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83338" y="2812870"/>
            <a:ext cx="2699382" cy="1838612"/>
          </a:xfrm>
          <a:prstGeom prst="rect">
            <a:avLst/>
          </a:prstGeom>
          <a:solidFill>
            <a:srgbClr val="FFEDF8"/>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17" name="그룹 16">
            <a:extLst>
              <a:ext uri="{FF2B5EF4-FFF2-40B4-BE49-F238E27FC236}">
                <a16:creationId xmlns:a16="http://schemas.microsoft.com/office/drawing/2014/main" id="{B33F931D-1D09-E827-B2A9-8470ECB09430}"/>
              </a:ext>
            </a:extLst>
          </p:cNvPr>
          <p:cNvGrpSpPr/>
          <p:nvPr/>
        </p:nvGrpSpPr>
        <p:grpSpPr>
          <a:xfrm>
            <a:off x="6383336" y="1216488"/>
            <a:ext cx="2699385" cy="3427495"/>
            <a:chOff x="2869498" y="1033353"/>
            <a:chExt cx="1941615" cy="4302334"/>
          </a:xfrm>
        </p:grpSpPr>
        <p:sp>
          <p:nvSpPr>
            <p:cNvPr id="20" name="직사각형 19">
              <a:extLst>
                <a:ext uri="{FF2B5EF4-FFF2-40B4-BE49-F238E27FC236}">
                  <a16:creationId xmlns:a16="http://schemas.microsoft.com/office/drawing/2014/main" id="{1F1E98F4-CAD9-A14E-EF17-89463E50D52B}"/>
                </a:ext>
              </a:extLst>
            </p:cNvPr>
            <p:cNvSpPr/>
            <p:nvPr/>
          </p:nvSpPr>
          <p:spPr>
            <a:xfrm>
              <a:off x="2869499" y="1042761"/>
              <a:ext cx="1941614" cy="4292926"/>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2869498" y="1033353"/>
              <a:ext cx="1941615" cy="520600"/>
            </a:xfrm>
            <a:prstGeom prst="rect">
              <a:avLst/>
            </a:prstGeom>
            <a:solidFill>
              <a:schemeClr val="accent6"/>
            </a:solidFill>
            <a:ln w="9525" cap="flat" cmpd="sng" algn="ctr">
              <a:solidFill>
                <a:schemeClr val="accent6"/>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디지털 폐기물 관리</a:t>
              </a:r>
            </a:p>
          </p:txBody>
        </p:sp>
      </p:grpSp>
      <p:sp>
        <p:nvSpPr>
          <p:cNvPr id="18" name="TextBox 17">
            <a:extLst>
              <a:ext uri="{FF2B5EF4-FFF2-40B4-BE49-F238E27FC236}">
                <a16:creationId xmlns:a16="http://schemas.microsoft.com/office/drawing/2014/main" id="{244098DD-324A-A007-65D5-37645AD095E6}"/>
              </a:ext>
            </a:extLst>
          </p:cNvPr>
          <p:cNvSpPr txBox="1"/>
          <p:nvPr/>
        </p:nvSpPr>
        <p:spPr>
          <a:xfrm>
            <a:off x="6507200" y="1168263"/>
            <a:ext cx="27411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 5</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 산업별 해외 진출 주요 섹터 </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IGH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산업 글로벌화 주요 이슈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&amp;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해외 진출 주요 섹터</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endPar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6" name="TextBox 25">
            <a:extLst>
              <a:ext uri="{FF2B5EF4-FFF2-40B4-BE49-F238E27FC236}">
                <a16:creationId xmlns:a16="http://schemas.microsoft.com/office/drawing/2014/main" id="{3CC334A3-EA59-522F-00A4-1B320CA9AE43}"/>
              </a:ext>
            </a:extLst>
          </p:cNvPr>
          <p:cNvSpPr txBox="1"/>
          <p:nvPr/>
        </p:nvSpPr>
        <p:spPr>
          <a:xfrm>
            <a:off x="530579" y="4123395"/>
            <a:ext cx="2569617"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암모니아 추진선 상용화를 위해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900" i="0" u="none" strike="noStrike" kern="1200" cap="none" spc="-50" normalizeH="0" baseline="0" noProof="0" dirty="0" err="1">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카스토르</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이니셔티브</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동맹 결성하여 글로벌 시장 진출</a:t>
            </a:r>
          </a:p>
        </p:txBody>
      </p:sp>
      <p:sp>
        <p:nvSpPr>
          <p:cNvPr id="34" name="TextBox 33">
            <a:extLst>
              <a:ext uri="{FF2B5EF4-FFF2-40B4-BE49-F238E27FC236}">
                <a16:creationId xmlns:a16="http://schemas.microsoft.com/office/drawing/2014/main" id="{9E05AA4D-B763-7317-17FA-2A95DFC98D05}"/>
              </a:ext>
            </a:extLst>
          </p:cNvPr>
          <p:cNvSpPr txBox="1"/>
          <p:nvPr/>
        </p:nvSpPr>
        <p:spPr>
          <a:xfrm>
            <a:off x="3478251" y="3943118"/>
            <a:ext cx="2699382" cy="688321"/>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아시아와 중동 시장을 적극적으로 공략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전 세계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2000</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개 이상의 의료기관이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AI </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영상진단솔루션 ‘루닛 </a:t>
            </a:r>
            <a:r>
              <a:rPr kumimoji="0" lang="ko-KR" altLang="en-US" sz="900" i="0" u="none" strike="noStrike" kern="1200" cap="none" spc="-50" normalizeH="0" baseline="0" noProof="0" dirty="0" err="1">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인사이트’를</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도입</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p>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‘23</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상반기 전체 매출의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85.8%</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가 해외에서 발생</a:t>
            </a:r>
          </a:p>
        </p:txBody>
      </p:sp>
      <p:sp>
        <p:nvSpPr>
          <p:cNvPr id="2" name="TextBox 1">
            <a:extLst>
              <a:ext uri="{FF2B5EF4-FFF2-40B4-BE49-F238E27FC236}">
                <a16:creationId xmlns:a16="http://schemas.microsoft.com/office/drawing/2014/main" id="{B86137B2-37EF-681C-D873-D8F45747ADD7}"/>
              </a:ext>
            </a:extLst>
          </p:cNvPr>
          <p:cNvSpPr txBox="1"/>
          <p:nvPr/>
        </p:nvSpPr>
        <p:spPr>
          <a:xfrm>
            <a:off x="547996" y="3129384"/>
            <a:ext cx="2414151"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전세계 메탄올 추진선의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50%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이상 점유</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’23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9</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월 세계 최초로 메탄올 추진선을 </a:t>
            </a:r>
            <a:r>
              <a:rPr lang="ko-KR" altLang="en-US" sz="900" spc="-50" dirty="0" err="1">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머스크에</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인도</a:t>
            </a:r>
          </a:p>
        </p:txBody>
      </p:sp>
      <p:sp>
        <p:nvSpPr>
          <p:cNvPr id="4" name="TextBox 3">
            <a:extLst>
              <a:ext uri="{FF2B5EF4-FFF2-40B4-BE49-F238E27FC236}">
                <a16:creationId xmlns:a16="http://schemas.microsoft.com/office/drawing/2014/main" id="{B271C76C-9D19-33E6-A37B-ABE0EA5FAECC}"/>
              </a:ext>
            </a:extLst>
          </p:cNvPr>
          <p:cNvSpPr txBox="1"/>
          <p:nvPr/>
        </p:nvSpPr>
        <p:spPr>
          <a:xfrm>
            <a:off x="3495668" y="3137814"/>
            <a:ext cx="2567904" cy="523147"/>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AI</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기반 뇌 정량화 의료기기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뷰노메드 딥브레인</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FDA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절차</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진행</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이외에도 흉부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CT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판독 보조 제품 일본 시장 진출</a:t>
            </a:r>
          </a:p>
        </p:txBody>
      </p:sp>
      <p:sp>
        <p:nvSpPr>
          <p:cNvPr id="14" name="TextBox 13">
            <a:extLst>
              <a:ext uri="{FF2B5EF4-FFF2-40B4-BE49-F238E27FC236}">
                <a16:creationId xmlns:a16="http://schemas.microsoft.com/office/drawing/2014/main" id="{E6D88A37-69CB-A5DC-D91A-6E1340453DEC}"/>
              </a:ext>
            </a:extLst>
          </p:cNvPr>
          <p:cNvSpPr txBox="1"/>
          <p:nvPr/>
        </p:nvSpPr>
        <p:spPr>
          <a:xfrm>
            <a:off x="6465905" y="3143336"/>
            <a:ext cx="2414151" cy="993020"/>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베트남 산업폐기물처리 기업 그린스타 소각로</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일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180</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톤 처리규모</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에 운영 최적화 시스템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'ZERO4 WtE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솔루션</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공급</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말레이시아 최대 국영 종합환경기업 센바이로가 보유한 소각시설</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100</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톤 처리규모</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에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‘AI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솔루션</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공급</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sp>
        <p:nvSpPr>
          <p:cNvPr id="13" name="TextBox 12">
            <a:extLst>
              <a:ext uri="{FF2B5EF4-FFF2-40B4-BE49-F238E27FC236}">
                <a16:creationId xmlns:a16="http://schemas.microsoft.com/office/drawing/2014/main" id="{668C29C1-2202-1585-40D2-533B2931AC51}"/>
              </a:ext>
            </a:extLst>
          </p:cNvPr>
          <p:cNvSpPr txBox="1"/>
          <p:nvPr/>
        </p:nvSpPr>
        <p:spPr>
          <a:xfrm>
            <a:off x="521417" y="1647835"/>
            <a:ext cx="2611435"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전세계적으로 해상 탈탄소 정책이 강조되는 가운데</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메탄올 추진선’</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암모니아 추진선’ 등 친환경 선박의 수요 증가</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기술 우위를 보유한 한국 조선사가 글로벌 시장을 섭렵 중</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5" name="TextBox 14">
            <a:extLst>
              <a:ext uri="{FF2B5EF4-FFF2-40B4-BE49-F238E27FC236}">
                <a16:creationId xmlns:a16="http://schemas.microsoft.com/office/drawing/2014/main" id="{5B91AB52-C1B2-58F9-0C0F-06D0EE512DA5}"/>
              </a:ext>
            </a:extLst>
          </p:cNvPr>
          <p:cNvSpPr txBox="1"/>
          <p:nvPr/>
        </p:nvSpPr>
        <p:spPr>
          <a:xfrm>
            <a:off x="3464060" y="1647835"/>
            <a:ext cx="2529843"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의료영상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AI</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솔루션 정확도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80%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이상으로 높아지면서 의사 진단 보조 역할 강화 </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향후 예후까지 관리할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AI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개발도 활발해지고 있으며</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관련 업계 해외진출 활발</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TextBox 15">
            <a:extLst>
              <a:ext uri="{FF2B5EF4-FFF2-40B4-BE49-F238E27FC236}">
                <a16:creationId xmlns:a16="http://schemas.microsoft.com/office/drawing/2014/main" id="{5567C05D-5E18-BDD4-C1D3-F8DF12FEFF56}"/>
              </a:ext>
            </a:extLst>
          </p:cNvPr>
          <p:cNvSpPr txBox="1"/>
          <p:nvPr/>
        </p:nvSpPr>
        <p:spPr>
          <a:xfrm>
            <a:off x="6438309" y="1647835"/>
            <a:ext cx="2485401"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글로벌 폐기물 시장 규모는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2020</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1</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조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6,120</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억 달러에서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2030</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조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4,830</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억 달러까지 성장할 전망</a:t>
            </a:r>
            <a:endPar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폐기물 처리 기술들도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IoT,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빅데이터</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AI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등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IT </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기술과 접목을 고도화되고 있음</a:t>
            </a:r>
          </a:p>
        </p:txBody>
      </p:sp>
      <p:pic>
        <p:nvPicPr>
          <p:cNvPr id="5" name="Picture 4" descr="SK에코플랜트">
            <a:extLst>
              <a:ext uri="{FF2B5EF4-FFF2-40B4-BE49-F238E27FC236}">
                <a16:creationId xmlns:a16="http://schemas.microsoft.com/office/drawing/2014/main" id="{4A00936E-72E3-6B3E-4958-81D95A745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087" y="2883985"/>
            <a:ext cx="610163" cy="2585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뷰노, EU와 손잡고 항우울제 효능 예측하는 인공지능 개발 나서 :: 중앙일보헬스미디어">
            <a:extLst>
              <a:ext uri="{FF2B5EF4-FFF2-40B4-BE49-F238E27FC236}">
                <a16:creationId xmlns:a16="http://schemas.microsoft.com/office/drawing/2014/main" id="{15DE5F66-1A0C-BB78-CE14-F9B8776A5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7195" y="2928728"/>
            <a:ext cx="716131" cy="2089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주)루닛 2023년 기업정보 | 사원수, 회사소개, 근무환경, 복리후생 등 - 사람인">
            <a:extLst>
              <a:ext uri="{FF2B5EF4-FFF2-40B4-BE49-F238E27FC236}">
                <a16:creationId xmlns:a16="http://schemas.microsoft.com/office/drawing/2014/main" id="{57F0E541-47BC-0BD5-27F6-EEC82AE2D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193" y="3770812"/>
            <a:ext cx="563466" cy="150014"/>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래픽 22">
            <a:extLst>
              <a:ext uri="{FF2B5EF4-FFF2-40B4-BE49-F238E27FC236}">
                <a16:creationId xmlns:a16="http://schemas.microsoft.com/office/drawing/2014/main" id="{81906D26-7D20-2655-DFE2-E6F568CCAD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759" y="2913823"/>
            <a:ext cx="418272" cy="177720"/>
          </a:xfrm>
          <a:prstGeom prst="rect">
            <a:avLst/>
          </a:prstGeom>
        </p:spPr>
      </p:pic>
      <p:pic>
        <p:nvPicPr>
          <p:cNvPr id="24" name="그래픽 23">
            <a:extLst>
              <a:ext uri="{FF2B5EF4-FFF2-40B4-BE49-F238E27FC236}">
                <a16:creationId xmlns:a16="http://schemas.microsoft.com/office/drawing/2014/main" id="{D187C8FD-DD9D-035E-E795-BC16A796D8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42" y="3915418"/>
            <a:ext cx="1955482" cy="165252"/>
          </a:xfrm>
          <a:prstGeom prst="rect">
            <a:avLst/>
          </a:prstGeom>
        </p:spPr>
      </p:pic>
    </p:spTree>
    <p:extLst>
      <p:ext uri="{BB962C8B-B14F-4D97-AF65-F5344CB8AC3E}">
        <p14:creationId xmlns:p14="http://schemas.microsoft.com/office/powerpoint/2010/main" val="134305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830285"/>
            <a:ext cx="2702556" cy="1821193"/>
          </a:xfrm>
          <a:prstGeom prst="rect">
            <a:avLst/>
          </a:prstGeom>
          <a:solidFill>
            <a:srgbClr val="CCF2EF">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70" name="직사각형 69">
            <a:extLst>
              <a:ext uri="{FF2B5EF4-FFF2-40B4-BE49-F238E27FC236}">
                <a16:creationId xmlns:a16="http://schemas.microsoft.com/office/drawing/2014/main" id="{132BB4DE-D8E3-EADE-869C-A3DECE36DB67}"/>
              </a:ext>
            </a:extLst>
          </p:cNvPr>
          <p:cNvSpPr/>
          <p:nvPr/>
        </p:nvSpPr>
        <p:spPr>
          <a:xfrm>
            <a:off x="475617" y="1223983"/>
            <a:ext cx="2702558" cy="3420000"/>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475615" y="1216488"/>
            <a:ext cx="2702559" cy="414741"/>
          </a:xfrm>
          <a:prstGeom prst="rect">
            <a:avLst/>
          </a:prstGeom>
          <a:solidFill>
            <a:srgbClr val="00C0AE"/>
          </a:solidFill>
          <a:ln w="9525" cap="flat" cmpd="sng" algn="ctr">
            <a:solidFill>
              <a:srgbClr val="00C0AE"/>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배터리 양극재</a:t>
            </a:r>
          </a:p>
        </p:txBody>
      </p:sp>
      <p:sp>
        <p:nvSpPr>
          <p:cNvPr id="72" name="TextBox 71">
            <a:extLst>
              <a:ext uri="{FF2B5EF4-FFF2-40B4-BE49-F238E27FC236}">
                <a16:creationId xmlns:a16="http://schemas.microsoft.com/office/drawing/2014/main" id="{D80A8E5C-BA4B-0C28-FBBE-4F9BFAAC7C63}"/>
              </a:ext>
            </a:extLst>
          </p:cNvPr>
          <p:cNvSpPr txBox="1"/>
          <p:nvPr/>
        </p:nvSpPr>
        <p:spPr>
          <a:xfrm>
            <a:off x="581314" y="1168263"/>
            <a:ext cx="23564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504002" y="1679965"/>
            <a:ext cx="2529843"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미국 인플레이션감축법으로 국내 배터리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사 미국 내 공장 구축 활발 </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배터리 셀 제조사가 해외 진출 시 안정적인 소재 공급을 위해 양극재 제조사도 동반 진출 </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TextBox 11">
            <a:extLst>
              <a:ext uri="{FF2B5EF4-FFF2-40B4-BE49-F238E27FC236}">
                <a16:creationId xmlns:a16="http://schemas.microsoft.com/office/drawing/2014/main" id="{CE3B8EEF-2FA5-18C5-82E1-7F5A1D1632FF}"/>
              </a:ext>
            </a:extLst>
          </p:cNvPr>
          <p:cNvSpPr txBox="1"/>
          <p:nvPr/>
        </p:nvSpPr>
        <p:spPr>
          <a:xfrm>
            <a:off x="3422648" y="2831540"/>
            <a:ext cx="2689228" cy="1810604"/>
          </a:xfrm>
          <a:prstGeom prst="rect">
            <a:avLst/>
          </a:prstGeom>
          <a:solidFill>
            <a:srgbClr val="CCF2EF">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7" name="그룹 6">
            <a:extLst>
              <a:ext uri="{FF2B5EF4-FFF2-40B4-BE49-F238E27FC236}">
                <a16:creationId xmlns:a16="http://schemas.microsoft.com/office/drawing/2014/main" id="{F75A7CCA-E4DF-F62E-23B3-D6C527A29E28}"/>
              </a:ext>
            </a:extLst>
          </p:cNvPr>
          <p:cNvGrpSpPr/>
          <p:nvPr/>
        </p:nvGrpSpPr>
        <p:grpSpPr>
          <a:xfrm>
            <a:off x="3422650" y="1216488"/>
            <a:ext cx="2702558" cy="3427495"/>
            <a:chOff x="2869498" y="1033353"/>
            <a:chExt cx="1941615" cy="4302334"/>
          </a:xfrm>
        </p:grpSpPr>
        <p:sp>
          <p:nvSpPr>
            <p:cNvPr id="10" name="직사각형 9">
              <a:extLst>
                <a:ext uri="{FF2B5EF4-FFF2-40B4-BE49-F238E27FC236}">
                  <a16:creationId xmlns:a16="http://schemas.microsoft.com/office/drawing/2014/main" id="{00FABF44-19D3-67F5-891B-7651BD5B7939}"/>
                </a:ext>
              </a:extLst>
            </p:cNvPr>
            <p:cNvSpPr/>
            <p:nvPr/>
          </p:nvSpPr>
          <p:spPr>
            <a:xfrm>
              <a:off x="2869499" y="1042761"/>
              <a:ext cx="1941614" cy="4292926"/>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2869498" y="1033353"/>
              <a:ext cx="1941615" cy="520600"/>
            </a:xfrm>
            <a:prstGeom prst="rect">
              <a:avLst/>
            </a:prstGeom>
            <a:solidFill>
              <a:srgbClr val="00C0AE"/>
            </a:solidFill>
            <a:ln w="9525" cap="flat" cmpd="sng" algn="ctr">
              <a:solidFill>
                <a:srgbClr val="00C0AE"/>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급속 충전기</a:t>
              </a:r>
            </a:p>
          </p:txBody>
        </p:sp>
      </p:grpSp>
      <p:sp>
        <p:nvSpPr>
          <p:cNvPr id="8" name="TextBox 7">
            <a:extLst>
              <a:ext uri="{FF2B5EF4-FFF2-40B4-BE49-F238E27FC236}">
                <a16:creationId xmlns:a16="http://schemas.microsoft.com/office/drawing/2014/main" id="{905078AD-26E0-B7C4-6154-4D44DE3C4BCC}"/>
              </a:ext>
            </a:extLst>
          </p:cNvPr>
          <p:cNvSpPr txBox="1"/>
          <p:nvPr/>
        </p:nvSpPr>
        <p:spPr>
          <a:xfrm>
            <a:off x="3530823" y="1168263"/>
            <a:ext cx="26770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83339" y="2830287"/>
            <a:ext cx="2703508" cy="1821194"/>
          </a:xfrm>
          <a:prstGeom prst="rect">
            <a:avLst/>
          </a:prstGeom>
          <a:solidFill>
            <a:srgbClr val="CCF2EF">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17" name="그룹 16">
            <a:extLst>
              <a:ext uri="{FF2B5EF4-FFF2-40B4-BE49-F238E27FC236}">
                <a16:creationId xmlns:a16="http://schemas.microsoft.com/office/drawing/2014/main" id="{B33F931D-1D09-E827-B2A9-8470ECB09430}"/>
              </a:ext>
            </a:extLst>
          </p:cNvPr>
          <p:cNvGrpSpPr/>
          <p:nvPr/>
        </p:nvGrpSpPr>
        <p:grpSpPr>
          <a:xfrm>
            <a:off x="6383338" y="1216488"/>
            <a:ext cx="2703512" cy="3427495"/>
            <a:chOff x="2869498" y="1033353"/>
            <a:chExt cx="1941615" cy="4302334"/>
          </a:xfrm>
        </p:grpSpPr>
        <p:sp>
          <p:nvSpPr>
            <p:cNvPr id="20" name="직사각형 19">
              <a:extLst>
                <a:ext uri="{FF2B5EF4-FFF2-40B4-BE49-F238E27FC236}">
                  <a16:creationId xmlns:a16="http://schemas.microsoft.com/office/drawing/2014/main" id="{1F1E98F4-CAD9-A14E-EF17-89463E50D52B}"/>
                </a:ext>
              </a:extLst>
            </p:cNvPr>
            <p:cNvSpPr/>
            <p:nvPr/>
          </p:nvSpPr>
          <p:spPr>
            <a:xfrm>
              <a:off x="2869499" y="1042761"/>
              <a:ext cx="1941614" cy="4292926"/>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2869498" y="1033353"/>
              <a:ext cx="1941615" cy="520600"/>
            </a:xfrm>
            <a:prstGeom prst="rect">
              <a:avLst/>
            </a:prstGeom>
            <a:solidFill>
              <a:srgbClr val="00C0AE"/>
            </a:solidFill>
            <a:ln w="9525" cap="flat" cmpd="sng" algn="ctr">
              <a:solidFill>
                <a:srgbClr val="00C0AE"/>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바이오 시밀러</a:t>
              </a:r>
            </a:p>
          </p:txBody>
        </p:sp>
      </p:grpSp>
      <p:sp>
        <p:nvSpPr>
          <p:cNvPr id="18" name="TextBox 17">
            <a:extLst>
              <a:ext uri="{FF2B5EF4-FFF2-40B4-BE49-F238E27FC236}">
                <a16:creationId xmlns:a16="http://schemas.microsoft.com/office/drawing/2014/main" id="{244098DD-324A-A007-65D5-37645AD095E6}"/>
              </a:ext>
            </a:extLst>
          </p:cNvPr>
          <p:cNvSpPr txBox="1"/>
          <p:nvPr/>
        </p:nvSpPr>
        <p:spPr>
          <a:xfrm>
            <a:off x="6501865" y="1168263"/>
            <a:ext cx="27411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 5</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 산업별 해외 진출 주요 섹터 </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IM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산업 글로벌화 주요 이슈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&amp;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해외 진출 주요 섹터</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endPar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6" name="TextBox 25">
            <a:extLst>
              <a:ext uri="{FF2B5EF4-FFF2-40B4-BE49-F238E27FC236}">
                <a16:creationId xmlns:a16="http://schemas.microsoft.com/office/drawing/2014/main" id="{3CC334A3-EA59-522F-00A4-1B320CA9AE43}"/>
              </a:ext>
            </a:extLst>
          </p:cNvPr>
          <p:cNvSpPr txBox="1"/>
          <p:nvPr/>
        </p:nvSpPr>
        <p:spPr>
          <a:xfrm>
            <a:off x="538944" y="4160608"/>
            <a:ext cx="2512316"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2026</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양산 목표로 캐나다 </a:t>
            </a:r>
            <a:r>
              <a:rPr kumimoji="0" lang="ko-KR" altLang="en-US" sz="900" i="0" u="none" strike="noStrike" kern="1200" cap="none" spc="-50" normalizeH="0" baseline="0" noProof="0" dirty="0" err="1">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퀘벡주에</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4</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만 </a:t>
            </a:r>
            <a:r>
              <a:rPr kumimoji="0" lang="en-US" altLang="ko-KR"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5</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천 톤의 배터리 </a:t>
            </a:r>
            <a:r>
              <a:rPr kumimoji="0" lang="ko-KR" altLang="en-US" sz="900" i="0" u="none" strike="noStrike" kern="1200" cap="none" spc="-50" normalizeH="0" baseline="0" noProof="0" dirty="0" err="1">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양극재</a:t>
            </a:r>
            <a:r>
              <a:rPr kumimoji="0" lang="ko-KR" altLang="en-US" sz="900" i="0" u="none" strike="noStrike" kern="1200" cap="none" spc="-5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공장 건설 계획</a:t>
            </a:r>
          </a:p>
        </p:txBody>
      </p:sp>
      <p:sp>
        <p:nvSpPr>
          <p:cNvPr id="2" name="TextBox 1">
            <a:extLst>
              <a:ext uri="{FF2B5EF4-FFF2-40B4-BE49-F238E27FC236}">
                <a16:creationId xmlns:a16="http://schemas.microsoft.com/office/drawing/2014/main" id="{7CDB1E1E-891E-4B52-CE2F-3480FBBBB777}"/>
              </a:ext>
            </a:extLst>
          </p:cNvPr>
          <p:cNvSpPr txBox="1"/>
          <p:nvPr/>
        </p:nvSpPr>
        <p:spPr>
          <a:xfrm>
            <a:off x="538944" y="3234000"/>
            <a:ext cx="2414151"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2025</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말 양산 목표로 미국 테네시주에 양극재 생산 공장 건설 추진 중  </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pic>
        <p:nvPicPr>
          <p:cNvPr id="23" name="그림 22" descr="폰트, 로고, 그래픽, 상징이(가) 표시된 사진&#10;&#10;자동 생성된 설명">
            <a:extLst>
              <a:ext uri="{FF2B5EF4-FFF2-40B4-BE49-F238E27FC236}">
                <a16:creationId xmlns:a16="http://schemas.microsoft.com/office/drawing/2014/main" id="{0045D9DD-745B-55C3-E1D8-2984CD368973}"/>
              </a:ext>
            </a:extLst>
          </p:cNvPr>
          <p:cNvPicPr>
            <a:picLocks noChangeAspect="1"/>
          </p:cNvPicPr>
          <p:nvPr/>
        </p:nvPicPr>
        <p:blipFill>
          <a:blip r:embed="rId2"/>
          <a:stretch>
            <a:fillRect/>
          </a:stretch>
        </p:blipFill>
        <p:spPr>
          <a:xfrm>
            <a:off x="692014" y="3011582"/>
            <a:ext cx="775256" cy="165348"/>
          </a:xfrm>
          <a:prstGeom prst="rect">
            <a:avLst/>
          </a:prstGeom>
        </p:spPr>
      </p:pic>
      <p:pic>
        <p:nvPicPr>
          <p:cNvPr id="32" name="그림 31" descr="폰트, 그래픽, 그래픽 디자인, 타이포그래피이(가) 표시된 사진&#10;&#10;자동 생성된 설명">
            <a:extLst>
              <a:ext uri="{FF2B5EF4-FFF2-40B4-BE49-F238E27FC236}">
                <a16:creationId xmlns:a16="http://schemas.microsoft.com/office/drawing/2014/main" id="{A46AEEAA-F025-1C46-7099-6DBB28552B1C}"/>
              </a:ext>
            </a:extLst>
          </p:cNvPr>
          <p:cNvPicPr>
            <a:picLocks noChangeAspect="1"/>
          </p:cNvPicPr>
          <p:nvPr/>
        </p:nvPicPr>
        <p:blipFill>
          <a:blip r:embed="rId3"/>
          <a:stretch>
            <a:fillRect/>
          </a:stretch>
        </p:blipFill>
        <p:spPr>
          <a:xfrm>
            <a:off x="717813" y="3994730"/>
            <a:ext cx="737651" cy="119959"/>
          </a:xfrm>
          <a:prstGeom prst="rect">
            <a:avLst/>
          </a:prstGeom>
        </p:spPr>
      </p:pic>
      <p:sp>
        <p:nvSpPr>
          <p:cNvPr id="36" name="TextBox 35">
            <a:extLst>
              <a:ext uri="{FF2B5EF4-FFF2-40B4-BE49-F238E27FC236}">
                <a16:creationId xmlns:a16="http://schemas.microsoft.com/office/drawing/2014/main" id="{2FF247F7-2ED9-6910-6FE2-898B661A314B}"/>
              </a:ext>
            </a:extLst>
          </p:cNvPr>
          <p:cNvSpPr txBox="1"/>
          <p:nvPr/>
        </p:nvSpPr>
        <p:spPr>
          <a:xfrm>
            <a:off x="3460833" y="1679965"/>
            <a:ext cx="2529843"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충전 인프라 시장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2021</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~2030</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27%</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씩 성장 전망 </a:t>
            </a:r>
            <a:r>
              <a:rPr kumimoji="0" lang="en-US" altLang="ko-KR" sz="8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(Statista)</a:t>
            </a: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특히 미국은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'24</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7</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월부터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150kW </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이상 급속 충전기</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미국 생산 조건</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 보조금 지급 예정</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40" name="TextBox 39">
            <a:extLst>
              <a:ext uri="{FF2B5EF4-FFF2-40B4-BE49-F238E27FC236}">
                <a16:creationId xmlns:a16="http://schemas.microsoft.com/office/drawing/2014/main" id="{582E28FD-18C8-B49D-4D47-E07F15C16244}"/>
              </a:ext>
            </a:extLst>
          </p:cNvPr>
          <p:cNvSpPr txBox="1"/>
          <p:nvPr/>
        </p:nvSpPr>
        <p:spPr>
          <a:xfrm>
            <a:off x="3502179" y="3240351"/>
            <a:ext cx="2497206" cy="866318"/>
          </a:xfrm>
          <a:prstGeom prst="rect">
            <a:avLst/>
          </a:prstGeom>
          <a:noFill/>
        </p:spPr>
        <p:txBody>
          <a:bodyPr wrap="square" lIns="36000" tIns="36000" rIns="36000" bIns="36000" rtlCol="0" anchor="t">
            <a:spAutoFit/>
          </a:bodyPr>
          <a:lstStyle/>
          <a:p>
            <a:pPr marL="144000" indent="-144000" defTabSz="914400">
              <a:lnSpc>
                <a:spcPct val="110000"/>
              </a:lnSpc>
              <a:spcAft>
                <a:spcPts val="3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미국 텍사스 주에 초급속 충전기 공장 </a:t>
            </a:r>
            <a:b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b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가동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sym typeface="Wingdings" panose="05000000000000000000" pitchFamily="2" charset="2"/>
              </a:rPr>
              <a:t></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연간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만 기 이상 생산 가능</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월 유럽 전기차 충전 시장에 진출하여 독일</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영국</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이탈리아</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프랑스</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스페인</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영국 내 사업 확장 중으로 영국에서</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100</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억 원 규모 수주 계약 체결 </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sp>
        <p:nvSpPr>
          <p:cNvPr id="43" name="TextBox 42">
            <a:extLst>
              <a:ext uri="{FF2B5EF4-FFF2-40B4-BE49-F238E27FC236}">
                <a16:creationId xmlns:a16="http://schemas.microsoft.com/office/drawing/2014/main" id="{C781A9C2-3207-8277-40E1-0432AFB60691}"/>
              </a:ext>
            </a:extLst>
          </p:cNvPr>
          <p:cNvSpPr txBox="1"/>
          <p:nvPr/>
        </p:nvSpPr>
        <p:spPr>
          <a:xfrm>
            <a:off x="6426464" y="1677150"/>
            <a:ext cx="2703511"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바이오시밀러</a:t>
            </a:r>
            <a:r>
              <a:rPr lang="ko-KR" altLang="en-US"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시장은 </a:t>
            </a:r>
            <a:r>
              <a:rPr lang="en-US" altLang="ko-KR" sz="11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16</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~2021</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연평균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53.4%</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성장 </a:t>
            </a:r>
            <a:endPar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우호적인 정책과 블록버스터 의약품 특허 만료 등으로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’30</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년까지 </a:t>
            </a:r>
            <a:r>
              <a:rPr kumimoji="0" lang="en-US" altLang="ko-KR"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740</a:t>
            </a:r>
            <a:r>
              <a:rPr kumimoji="0" lang="ko-KR" altLang="en-US" sz="11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 규모 전망</a:t>
            </a:r>
            <a:r>
              <a:rPr kumimoji="0" lang="en-US" altLang="ko-KR" sz="8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한국바이오협회</a:t>
            </a:r>
            <a:r>
              <a:rPr kumimoji="0" lang="en-US" altLang="ko-KR" sz="800" b="1" i="0" u="none" strike="noStrike" kern="0" cap="none" spc="-5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51" name="TextBox 50">
            <a:extLst>
              <a:ext uri="{FF2B5EF4-FFF2-40B4-BE49-F238E27FC236}">
                <a16:creationId xmlns:a16="http://schemas.microsoft.com/office/drawing/2014/main" id="{2AFCFD2E-410C-5274-BB7D-63F3CE17EA22}"/>
              </a:ext>
            </a:extLst>
          </p:cNvPr>
          <p:cNvSpPr txBox="1"/>
          <p:nvPr/>
        </p:nvSpPr>
        <p:spPr>
          <a:xfrm>
            <a:off x="6491055" y="3255612"/>
            <a:ext cx="2518654" cy="523147"/>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루센티스 치료제인 바이우비즈를 출시</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약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개월 만에 시장점유율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10%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이상 차지</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독일</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캐나다 등으로 시장 확대 중</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sp>
        <p:nvSpPr>
          <p:cNvPr id="54" name="TextBox 53">
            <a:extLst>
              <a:ext uri="{FF2B5EF4-FFF2-40B4-BE49-F238E27FC236}">
                <a16:creationId xmlns:a16="http://schemas.microsoft.com/office/drawing/2014/main" id="{C7A0666A-A82A-E80C-F126-F2110F1D2450}"/>
              </a:ext>
            </a:extLst>
          </p:cNvPr>
          <p:cNvSpPr txBox="1"/>
          <p:nvPr/>
        </p:nvSpPr>
        <p:spPr>
          <a:xfrm>
            <a:off x="6595558" y="4160608"/>
            <a:ext cx="2414151"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리툭시맙 바이오시밀러로 유럽 진출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sym typeface="Wingdings" panose="05000000000000000000" pitchFamily="2" charset="2"/>
              </a:rPr>
              <a:t></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출시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1</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만에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30%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이상 시장점유율</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pic>
        <p:nvPicPr>
          <p:cNvPr id="5" name="그림 4" descr="그래픽, 폰트, 그래픽 디자인, 로고이(가) 표시된 사진&#10;&#10;자동 생성된 설명">
            <a:extLst>
              <a:ext uri="{FF2B5EF4-FFF2-40B4-BE49-F238E27FC236}">
                <a16:creationId xmlns:a16="http://schemas.microsoft.com/office/drawing/2014/main" id="{07BE992A-B961-2E9A-0E07-5786633798B5}"/>
              </a:ext>
            </a:extLst>
          </p:cNvPr>
          <p:cNvPicPr>
            <a:picLocks noChangeAspect="1"/>
          </p:cNvPicPr>
          <p:nvPr/>
        </p:nvPicPr>
        <p:blipFill rotWithShape="1">
          <a:blip r:embed="rId4"/>
          <a:srcRect l="13911" t="9081" r="13698" b="21879"/>
          <a:stretch/>
        </p:blipFill>
        <p:spPr>
          <a:xfrm>
            <a:off x="3674042" y="2926156"/>
            <a:ext cx="533523" cy="254415"/>
          </a:xfrm>
          <a:prstGeom prst="rect">
            <a:avLst/>
          </a:prstGeom>
        </p:spPr>
      </p:pic>
      <p:pic>
        <p:nvPicPr>
          <p:cNvPr id="9" name="그림 8" descr="스크린샷, 그래픽, 폰트, 그래픽 디자인이(가) 표시된 사진&#10;&#10;자동 생성된 설명">
            <a:extLst>
              <a:ext uri="{FF2B5EF4-FFF2-40B4-BE49-F238E27FC236}">
                <a16:creationId xmlns:a16="http://schemas.microsoft.com/office/drawing/2014/main" id="{1526D8CB-A951-4707-92A8-BB1470C321E9}"/>
              </a:ext>
            </a:extLst>
          </p:cNvPr>
          <p:cNvPicPr>
            <a:picLocks noChangeAspect="1"/>
          </p:cNvPicPr>
          <p:nvPr/>
        </p:nvPicPr>
        <p:blipFill rotWithShape="1">
          <a:blip r:embed="rId5"/>
          <a:srcRect l="4840" t="29532" r="4840" b="27538"/>
          <a:stretch/>
        </p:blipFill>
        <p:spPr>
          <a:xfrm>
            <a:off x="6595554" y="3910876"/>
            <a:ext cx="832380" cy="222551"/>
          </a:xfrm>
          <a:prstGeom prst="rect">
            <a:avLst/>
          </a:prstGeom>
        </p:spPr>
      </p:pic>
      <p:pic>
        <p:nvPicPr>
          <p:cNvPr id="14" name="그림 13" descr="폰트, 그래픽, 스크린샷, 텍스트이(가) 표시된 사진&#10;&#10;자동 생성된 설명">
            <a:extLst>
              <a:ext uri="{FF2B5EF4-FFF2-40B4-BE49-F238E27FC236}">
                <a16:creationId xmlns:a16="http://schemas.microsoft.com/office/drawing/2014/main" id="{B9726AA4-DFF9-0168-3A7D-5A0B758E4413}"/>
              </a:ext>
            </a:extLst>
          </p:cNvPr>
          <p:cNvPicPr>
            <a:picLocks noChangeAspect="1"/>
          </p:cNvPicPr>
          <p:nvPr/>
        </p:nvPicPr>
        <p:blipFill>
          <a:blip r:embed="rId6"/>
          <a:stretch>
            <a:fillRect/>
          </a:stretch>
        </p:blipFill>
        <p:spPr>
          <a:xfrm>
            <a:off x="6674531" y="2939527"/>
            <a:ext cx="761510" cy="287946"/>
          </a:xfrm>
          <a:prstGeom prst="rect">
            <a:avLst/>
          </a:prstGeom>
        </p:spPr>
      </p:pic>
    </p:spTree>
    <p:extLst>
      <p:ext uri="{BB962C8B-B14F-4D97-AF65-F5344CB8AC3E}">
        <p14:creationId xmlns:p14="http://schemas.microsoft.com/office/powerpoint/2010/main" val="104898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III</a:t>
            </a:r>
            <a:r>
              <a:rPr kumimoji="0" lang="en-US" altLang="ko-KR" sz="4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684163" rtl="0" eaLnBrk="1" fontAlgn="auto" latinLnBrk="0" hangingPunct="1">
              <a:lnSpc>
                <a:spcPts val="3800"/>
              </a:lnSpc>
              <a:spcBef>
                <a:spcPts val="0"/>
              </a:spcBef>
              <a:spcAft>
                <a:spcPts val="1000"/>
              </a:spcAft>
              <a:buClrTx/>
              <a:buSzTx/>
              <a:buFontTx/>
              <a:buNone/>
              <a:tabLst/>
              <a:defRPr/>
            </a:pPr>
            <a:r>
              <a:rPr kumimoji="0" lang="en-US" altLang="ko-KR"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rPr>
              <a:t>Key Takeaways</a:t>
            </a:r>
          </a:p>
        </p:txBody>
      </p:sp>
    </p:spTree>
    <p:extLst>
      <p:ext uri="{BB962C8B-B14F-4D97-AF65-F5344CB8AC3E}">
        <p14:creationId xmlns:p14="http://schemas.microsoft.com/office/powerpoint/2010/main" val="270119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텍스트 개체 틀 1">
            <a:extLst>
              <a:ext uri="{FF2B5EF4-FFF2-40B4-BE49-F238E27FC236}">
                <a16:creationId xmlns:a16="http://schemas.microsoft.com/office/drawing/2014/main" id="{953FB6CD-5BA2-0EAF-0F13-B3A1F1001A6A}"/>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III. Key Takeaways</a:t>
            </a:r>
          </a:p>
        </p:txBody>
      </p:sp>
      <p:sp>
        <p:nvSpPr>
          <p:cNvPr id="14" name="텍스트 개체 틀 4">
            <a:extLst>
              <a:ext uri="{FF2B5EF4-FFF2-40B4-BE49-F238E27FC236}">
                <a16:creationId xmlns:a16="http://schemas.microsoft.com/office/drawing/2014/main" id="{019624FC-B7AC-6EA0-8D7F-91A85E5B38BF}"/>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결론 및 시사점 </a:t>
            </a:r>
          </a:p>
        </p:txBody>
      </p:sp>
      <p:sp>
        <p:nvSpPr>
          <p:cNvPr id="42" name="TextBox 41">
            <a:extLst>
              <a:ext uri="{FF2B5EF4-FFF2-40B4-BE49-F238E27FC236}">
                <a16:creationId xmlns:a16="http://schemas.microsoft.com/office/drawing/2014/main" id="{7942F0D5-FA47-0034-7137-E2FC4FA19A49}"/>
              </a:ext>
            </a:extLst>
          </p:cNvPr>
          <p:cNvSpPr txBox="1"/>
          <p:nvPr/>
        </p:nvSpPr>
        <p:spPr>
          <a:xfrm>
            <a:off x="488949" y="1016580"/>
            <a:ext cx="8597901" cy="397481"/>
          </a:xfrm>
          <a:prstGeom prst="rect">
            <a:avLst/>
          </a:prstGeom>
          <a:noFill/>
        </p:spPr>
        <p:txBody>
          <a:bodyPr wrap="square" lIns="0" tIns="0" rIns="0" bIns="0" rtlCol="0">
            <a:spAutoFit/>
          </a:bodyPr>
          <a:lstStyle/>
          <a:p>
            <a:pPr defTabSz="716890">
              <a:lnSpc>
                <a:spcPct val="110000"/>
              </a:lnSpc>
              <a:spcAft>
                <a:spcPts val="392"/>
              </a:spcAft>
            </a:pPr>
            <a:r>
              <a:rPr lang="ko-KR" altLang="en-US" sz="1200" b="1" spc="-30" dirty="0">
                <a:ln>
                  <a:solidFill>
                    <a:srgbClr val="00338D">
                      <a:alpha val="0"/>
                    </a:srgbClr>
                  </a:solidFill>
                </a:ln>
                <a:solidFill>
                  <a:srgbClr val="000000"/>
                </a:solidFill>
                <a:latin typeface="KoPub돋움체 Medium"/>
                <a:ea typeface="KoPub돋움체 Medium"/>
                <a:cs typeface="Univers for KPMG"/>
              </a:rPr>
              <a:t>한국 기업의</a:t>
            </a:r>
            <a:r>
              <a:rPr lang="en-US" altLang="ko-KR" sz="1200" b="1" spc="-30" dirty="0">
                <a:ln>
                  <a:solidFill>
                    <a:srgbClr val="00338D">
                      <a:alpha val="0"/>
                    </a:srgbClr>
                  </a:solidFill>
                </a:ln>
                <a:solidFill>
                  <a:srgbClr val="000000"/>
                </a:solidFill>
                <a:latin typeface="KoPub돋움체 Medium"/>
                <a:ea typeface="KoPub돋움체 Medium"/>
                <a:cs typeface="Univers for KPMG"/>
              </a:rPr>
              <a:t> </a:t>
            </a:r>
            <a:r>
              <a:rPr lang="ko-KR" altLang="en-US" sz="1200" b="1" spc="-30" dirty="0">
                <a:ln>
                  <a:solidFill>
                    <a:srgbClr val="00338D">
                      <a:alpha val="0"/>
                    </a:srgbClr>
                  </a:solidFill>
                </a:ln>
                <a:solidFill>
                  <a:srgbClr val="000000"/>
                </a:solidFill>
                <a:latin typeface="KoPub돋움체 Medium"/>
                <a:ea typeface="KoPub돋움체 Medium"/>
                <a:cs typeface="Univers for KPMG"/>
              </a:rPr>
              <a:t>해외 진출 활발 섹터들의 부상 동향을 살펴본 결과</a:t>
            </a:r>
            <a:r>
              <a:rPr lang="en-US" altLang="ko-KR" sz="1200" b="1" spc="-30" dirty="0">
                <a:ln>
                  <a:solidFill>
                    <a:srgbClr val="00338D">
                      <a:alpha val="0"/>
                    </a:srgbClr>
                  </a:solidFill>
                </a:ln>
                <a:solidFill>
                  <a:srgbClr val="000000"/>
                </a:solidFill>
                <a:latin typeface="KoPub돋움체 Medium"/>
                <a:ea typeface="KoPub돋움체 Medium"/>
                <a:cs typeface="Univers for KPMG"/>
              </a:rPr>
              <a:t>, </a:t>
            </a:r>
            <a:r>
              <a:rPr lang="ko-KR" altLang="en-US" sz="1200" b="1" spc="-30" dirty="0">
                <a:ln>
                  <a:solidFill>
                    <a:srgbClr val="00338D">
                      <a:alpha val="0"/>
                    </a:srgbClr>
                  </a:solidFill>
                </a:ln>
                <a:solidFill>
                  <a:srgbClr val="000000"/>
                </a:solidFill>
                <a:latin typeface="KoPub돋움체 Medium"/>
                <a:ea typeface="KoPub돋움체 Medium"/>
                <a:cs typeface="Univers for KPMG"/>
              </a:rPr>
              <a:t>기업에게 </a:t>
            </a:r>
            <a:r>
              <a:rPr lang="en-US" altLang="ko-KR" sz="1200" b="1" spc="-30" dirty="0">
                <a:ln>
                  <a:solidFill>
                    <a:srgbClr val="00338D">
                      <a:alpha val="0"/>
                    </a:srgbClr>
                  </a:solidFill>
                </a:ln>
                <a:solidFill>
                  <a:srgbClr val="000000"/>
                </a:solidFill>
                <a:latin typeface="KoPub돋움체 Medium"/>
                <a:ea typeface="KoPub돋움체 Medium"/>
                <a:cs typeface="Univers for KPMG"/>
              </a:rPr>
              <a:t>4</a:t>
            </a:r>
            <a:r>
              <a:rPr lang="ko-KR" altLang="en-US" sz="1200" b="1" spc="-30" dirty="0">
                <a:ln>
                  <a:solidFill>
                    <a:srgbClr val="00338D">
                      <a:alpha val="0"/>
                    </a:srgbClr>
                  </a:solidFill>
                </a:ln>
                <a:solidFill>
                  <a:srgbClr val="000000"/>
                </a:solidFill>
                <a:latin typeface="KoPub돋움체 Medium"/>
                <a:ea typeface="KoPub돋움체 Medium"/>
                <a:cs typeface="Univers for KPMG"/>
              </a:rPr>
              <a:t>대 경영 전략이 여전히 중요한 가운데 각 과제 안에서도 최근 변화의 움직임이 포착됨</a:t>
            </a:r>
            <a:r>
              <a:rPr lang="en-US" altLang="ko-KR" sz="1200" b="1" spc="-30" dirty="0">
                <a:ln>
                  <a:solidFill>
                    <a:srgbClr val="00338D">
                      <a:alpha val="0"/>
                    </a:srgbClr>
                  </a:solidFill>
                </a:ln>
                <a:solidFill>
                  <a:srgbClr val="000000"/>
                </a:solidFill>
                <a:latin typeface="KoPub돋움체 Medium"/>
                <a:ea typeface="KoPub돋움체 Medium"/>
                <a:cs typeface="Univers for KPMG"/>
              </a:rPr>
              <a:t>. </a:t>
            </a:r>
            <a:r>
              <a:rPr lang="ko-KR" altLang="en-US" sz="1200" b="1" spc="-30" dirty="0">
                <a:ln>
                  <a:solidFill>
                    <a:srgbClr val="00338D">
                      <a:alpha val="0"/>
                    </a:srgbClr>
                  </a:solidFill>
                </a:ln>
                <a:solidFill>
                  <a:srgbClr val="000000"/>
                </a:solidFill>
                <a:latin typeface="KoPub돋움체 Medium"/>
                <a:ea typeface="KoPub돋움체 Medium"/>
                <a:cs typeface="Univers for KPMG"/>
              </a:rPr>
              <a:t>변화와 혁신의 다이내믹스를 적시에 선제적으로 모니터링하는 것이 기회 선점에 중요함    </a:t>
            </a:r>
            <a:endParaRPr lang="en-US" altLang="ko-KR" sz="1200" b="1" spc="-30" dirty="0">
              <a:ln>
                <a:solidFill>
                  <a:srgbClr val="00338D">
                    <a:alpha val="0"/>
                  </a:srgbClr>
                </a:solidFill>
              </a:ln>
              <a:solidFill>
                <a:srgbClr val="000000"/>
              </a:solidFill>
              <a:latin typeface="KoPub돋움체 Medium"/>
              <a:ea typeface="KoPub돋움체 Medium"/>
              <a:cs typeface="Univers for KPMG"/>
            </a:endParaRPr>
          </a:p>
        </p:txBody>
      </p:sp>
      <p:sp>
        <p:nvSpPr>
          <p:cNvPr id="2" name="직각 삼각형 1">
            <a:extLst>
              <a:ext uri="{FF2B5EF4-FFF2-40B4-BE49-F238E27FC236}">
                <a16:creationId xmlns:a16="http://schemas.microsoft.com/office/drawing/2014/main" id="{4F1EA032-763F-4531-E5F6-501D12CA3AEB}"/>
              </a:ext>
            </a:extLst>
          </p:cNvPr>
          <p:cNvSpPr/>
          <p:nvPr/>
        </p:nvSpPr>
        <p:spPr>
          <a:xfrm flipV="1">
            <a:off x="4023568" y="1889096"/>
            <a:ext cx="123721" cy="1163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pic>
        <p:nvPicPr>
          <p:cNvPr id="3" name="그림 2">
            <a:extLst>
              <a:ext uri="{FF2B5EF4-FFF2-40B4-BE49-F238E27FC236}">
                <a16:creationId xmlns:a16="http://schemas.microsoft.com/office/drawing/2014/main" id="{C7812033-5D59-A680-699B-129FBED8E06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47202" t="1" r="-1" b="-3842"/>
          <a:stretch/>
        </p:blipFill>
        <p:spPr>
          <a:xfrm>
            <a:off x="-11566" y="1889096"/>
            <a:ext cx="4043635" cy="3057372"/>
          </a:xfrm>
          <a:prstGeom prst="rect">
            <a:avLst/>
          </a:prstGeom>
        </p:spPr>
      </p:pic>
      <p:sp>
        <p:nvSpPr>
          <p:cNvPr id="47" name="직사각형 46">
            <a:extLst>
              <a:ext uri="{FF2B5EF4-FFF2-40B4-BE49-F238E27FC236}">
                <a16:creationId xmlns:a16="http://schemas.microsoft.com/office/drawing/2014/main" id="{F442257D-306E-25DB-7A95-718465040798}"/>
              </a:ext>
            </a:extLst>
          </p:cNvPr>
          <p:cNvSpPr>
            <a:spLocks/>
          </p:cNvSpPr>
          <p:nvPr/>
        </p:nvSpPr>
        <p:spPr>
          <a:xfrm>
            <a:off x="475615" y="1566836"/>
            <a:ext cx="3671674" cy="322262"/>
          </a:xfrm>
          <a:prstGeom prst="rect">
            <a:avLst/>
          </a:prstGeom>
          <a:solidFill>
            <a:srgbClr val="00338D"/>
          </a:solidFill>
          <a:ln w="9525" cap="flat" cmpd="sng" algn="ctr">
            <a:noFill/>
            <a:prstDash val="solid"/>
          </a:ln>
          <a:effectLst/>
        </p:spPr>
        <p:txBody>
          <a:bodyPr lIns="252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New Reality, </a:t>
            </a:r>
            <a:r>
              <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기업의 </a:t>
            </a:r>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4</a:t>
            </a:r>
            <a:r>
              <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대 경영 전략</a:t>
            </a:r>
          </a:p>
        </p:txBody>
      </p:sp>
      <p:grpSp>
        <p:nvGrpSpPr>
          <p:cNvPr id="282" name="그룹 281">
            <a:extLst>
              <a:ext uri="{FF2B5EF4-FFF2-40B4-BE49-F238E27FC236}">
                <a16:creationId xmlns:a16="http://schemas.microsoft.com/office/drawing/2014/main" id="{E66DB132-1256-4A9B-F299-B2E99B3626CD}"/>
              </a:ext>
            </a:extLst>
          </p:cNvPr>
          <p:cNvGrpSpPr/>
          <p:nvPr/>
        </p:nvGrpSpPr>
        <p:grpSpPr>
          <a:xfrm>
            <a:off x="477158" y="1971535"/>
            <a:ext cx="3083507" cy="512645"/>
            <a:chOff x="477158" y="1791679"/>
            <a:chExt cx="3083507" cy="512645"/>
          </a:xfrm>
        </p:grpSpPr>
        <p:sp>
          <p:nvSpPr>
            <p:cNvPr id="43" name="TextBox 42">
              <a:extLst>
                <a:ext uri="{FF2B5EF4-FFF2-40B4-BE49-F238E27FC236}">
                  <a16:creationId xmlns:a16="http://schemas.microsoft.com/office/drawing/2014/main" id="{C38247EA-BE4B-7111-AC18-F4D9B90B5F96}"/>
                </a:ext>
              </a:extLst>
            </p:cNvPr>
            <p:cNvSpPr txBox="1"/>
            <p:nvPr/>
          </p:nvSpPr>
          <p:spPr>
            <a:xfrm>
              <a:off x="820491" y="1863626"/>
              <a:ext cx="2740174" cy="440698"/>
            </a:xfrm>
            <a:prstGeom prst="rect">
              <a:avLst/>
            </a:prstGeom>
            <a:noFill/>
          </p:spPr>
          <p:txBody>
            <a:bodyPr wrap="none" lIns="0" tIns="0" rIns="0" bIns="0" rtlCol="0" anchor="ctr">
              <a:spAutoFit/>
            </a:bodyPr>
            <a:lstStyle/>
            <a:p>
              <a:pPr defTabSz="716890" latinLnBrk="1">
                <a:lnSpc>
                  <a:spcPct val="120000"/>
                </a:lnSpc>
                <a:buClr>
                  <a:srgbClr val="BC204B"/>
                </a:buClr>
                <a:defRPr/>
              </a:pPr>
              <a:r>
                <a:rPr lang="en-US" altLang="ko-KR" sz="1400" b="1" spc="-24" dirty="0">
                  <a:ln>
                    <a:solidFill>
                      <a:srgbClr val="0091DA">
                        <a:alpha val="0"/>
                      </a:srgbClr>
                    </a:solidFill>
                  </a:ln>
                  <a:solidFill>
                    <a:srgbClr val="33C6F7"/>
                  </a:solidFill>
                  <a:latin typeface="KoPub돋움체 Bold" panose="00000800000000000000" pitchFamily="2" charset="-127"/>
                  <a:ea typeface="KoPub돋움체 Bold"/>
                </a:rPr>
                <a:t>ESG</a:t>
              </a:r>
              <a:r>
                <a:rPr lang="en-US" altLang="ko-KR" sz="1050" spc="-24" dirty="0">
                  <a:ln>
                    <a:solidFill>
                      <a:srgbClr val="0091DA">
                        <a:alpha val="0"/>
                      </a:srgbClr>
                    </a:solidFill>
                  </a:ln>
                  <a:solidFill>
                    <a:srgbClr val="33C6F7"/>
                  </a:solidFill>
                  <a:latin typeface="KoPub돋움체 Bold" panose="00000800000000000000" pitchFamily="2" charset="-127"/>
                  <a:ea typeface="KoPub돋움체 Bold"/>
                </a:rPr>
                <a:t>(Environmental, Social and Governance)</a:t>
              </a:r>
              <a:br>
                <a:rPr lang="en-US" altLang="ko-KR" sz="1400" b="1" spc="-24" dirty="0">
                  <a:ln>
                    <a:solidFill>
                      <a:srgbClr val="0091DA">
                        <a:alpha val="0"/>
                      </a:srgbClr>
                    </a:solidFill>
                  </a:ln>
                  <a:latin typeface="KoPub돋움체 Medium" panose="00000600000000000000" pitchFamily="2" charset="-127"/>
                  <a:ea typeface="KoPub돋움체 Medium" panose="00000600000000000000" pitchFamily="2" charset="-127"/>
                </a:rPr>
              </a:br>
              <a:r>
                <a:rPr lang="ko-KR" altLang="en-US" sz="1050" b="1" spc="-24" dirty="0">
                  <a:ln>
                    <a:solidFill>
                      <a:srgbClr val="0091DA">
                        <a:alpha val="0"/>
                      </a:srgbClr>
                    </a:solidFill>
                  </a:ln>
                  <a:solidFill>
                    <a:prstClr val="white"/>
                  </a:solidFill>
                  <a:latin typeface="KoPub돋움체 Medium" panose="00000600000000000000" pitchFamily="2" charset="-127"/>
                  <a:ea typeface="KoPub돋움체 Medium"/>
                </a:rPr>
                <a:t>비재무적 가치를 강화하는 </a:t>
              </a: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ESG </a:t>
              </a:r>
              <a:r>
                <a:rPr lang="ko-KR" altLang="en-US" sz="1050" b="1" spc="-24" dirty="0">
                  <a:ln>
                    <a:solidFill>
                      <a:srgbClr val="0091DA">
                        <a:alpha val="0"/>
                      </a:srgbClr>
                    </a:solidFill>
                  </a:ln>
                  <a:solidFill>
                    <a:prstClr val="white"/>
                  </a:solidFill>
                  <a:latin typeface="KoPub돋움체 Medium" panose="00000600000000000000" pitchFamily="2" charset="-127"/>
                  <a:ea typeface="KoPub돋움체 Medium"/>
                </a:rPr>
                <a:t>경영전략 및 정보공시 </a:t>
              </a:r>
              <a:endPar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endParaRPr>
            </a:p>
          </p:txBody>
        </p:sp>
        <p:sp>
          <p:nvSpPr>
            <p:cNvPr id="48" name="TextBox 47">
              <a:extLst>
                <a:ext uri="{FF2B5EF4-FFF2-40B4-BE49-F238E27FC236}">
                  <a16:creationId xmlns:a16="http://schemas.microsoft.com/office/drawing/2014/main" id="{795ED298-0B06-0860-A494-9F2FC8CD7F5D}"/>
                </a:ext>
              </a:extLst>
            </p:cNvPr>
            <p:cNvSpPr txBox="1"/>
            <p:nvPr/>
          </p:nvSpPr>
          <p:spPr>
            <a:xfrm>
              <a:off x="477158" y="1791679"/>
              <a:ext cx="235642"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01</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grpSp>
      <p:grpSp>
        <p:nvGrpSpPr>
          <p:cNvPr id="281" name="그룹 280">
            <a:extLst>
              <a:ext uri="{FF2B5EF4-FFF2-40B4-BE49-F238E27FC236}">
                <a16:creationId xmlns:a16="http://schemas.microsoft.com/office/drawing/2014/main" id="{942664B4-549A-DA4D-B0F7-B5C5F5D04C49}"/>
              </a:ext>
            </a:extLst>
          </p:cNvPr>
          <p:cNvGrpSpPr/>
          <p:nvPr/>
        </p:nvGrpSpPr>
        <p:grpSpPr>
          <a:xfrm>
            <a:off x="461127" y="2665833"/>
            <a:ext cx="2674973" cy="501506"/>
            <a:chOff x="461127" y="2581617"/>
            <a:chExt cx="2674973" cy="501506"/>
          </a:xfrm>
        </p:grpSpPr>
        <p:sp>
          <p:nvSpPr>
            <p:cNvPr id="44" name="TextBox 43">
              <a:extLst>
                <a:ext uri="{FF2B5EF4-FFF2-40B4-BE49-F238E27FC236}">
                  <a16:creationId xmlns:a16="http://schemas.microsoft.com/office/drawing/2014/main" id="{DA2FC193-60BD-D5F1-6AAD-981B76D0C144}"/>
                </a:ext>
              </a:extLst>
            </p:cNvPr>
            <p:cNvSpPr txBox="1"/>
            <p:nvPr/>
          </p:nvSpPr>
          <p:spPr>
            <a:xfrm>
              <a:off x="832456" y="2645311"/>
              <a:ext cx="2303644" cy="437812"/>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00"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a:rPr>
                <a:t>Overcoming Deglobalization </a:t>
              </a:r>
              <a:br>
                <a:rPr lang="en-US" altLang="ko-KR" sz="1400" b="1" i="0" u="none" strike="noStrike" kern="1200" cap="none" spc="-24" normalizeH="0" baseline="0" noProof="0" dirty="0">
                  <a:ln>
                    <a:solidFill>
                      <a:srgbClr val="0091DA">
                        <a:alpha val="0"/>
                      </a:srgbClr>
                    </a:solidFill>
                  </a:ln>
                  <a:effectLst/>
                  <a:uLnTx/>
                  <a:uFillTx/>
                  <a:latin typeface="KoPub돋움체 Bold" panose="00000800000000000000" pitchFamily="2" charset="-127"/>
                  <a:ea typeface="KoPub돋움체 Bold" panose="00000800000000000000" pitchFamily="2" charset="-127"/>
                </a:rPr>
              </a:br>
              <a:r>
                <a:rPr lang="ko-KR" altLang="en-US" sz="1050" b="1" spc="-24" dirty="0">
                  <a:ln>
                    <a:solidFill>
                      <a:srgbClr val="0091DA">
                        <a:alpha val="0"/>
                      </a:srgbClr>
                    </a:solidFill>
                  </a:ln>
                  <a:solidFill>
                    <a:prstClr val="white"/>
                  </a:solidFill>
                  <a:latin typeface="KoPub돋움체 Bold" panose="00000800000000000000" pitchFamily="2" charset="-127"/>
                  <a:ea typeface="KoPub돋움체 Medium"/>
                </a:rPr>
                <a:t>수출입선∙공급망 다변화</a:t>
              </a:r>
              <a:r>
                <a:rPr lang="en-US" altLang="ko-KR" sz="1050" b="1" spc="-24" dirty="0">
                  <a:ln>
                    <a:solidFill>
                      <a:srgbClr val="0091DA">
                        <a:alpha val="0"/>
                      </a:srgbClr>
                    </a:solidFill>
                  </a:ln>
                  <a:solidFill>
                    <a:prstClr val="white"/>
                  </a:solidFill>
                  <a:latin typeface="KoPub돋움체 Bold" panose="00000800000000000000" pitchFamily="2" charset="-127"/>
                  <a:ea typeface="KoPub돋움체 Medium"/>
                </a:rPr>
                <a:t>, </a:t>
              </a:r>
              <a:r>
                <a:rPr lang="ko-KR" altLang="en-US" sz="1050" b="1" spc="-24" dirty="0">
                  <a:ln>
                    <a:solidFill>
                      <a:srgbClr val="0091DA">
                        <a:alpha val="0"/>
                      </a:srgbClr>
                    </a:solidFill>
                  </a:ln>
                  <a:solidFill>
                    <a:prstClr val="white"/>
                  </a:solidFill>
                  <a:latin typeface="KoPub돋움체 Bold" panose="00000800000000000000" pitchFamily="2" charset="-127"/>
                  <a:ea typeface="KoPub돋움체 Medium"/>
                </a:rPr>
                <a:t>국제 분쟁 적시 대응 </a:t>
              </a:r>
              <a:endParaRPr kumimoji="0" lang="ko-KR" altLang="en-US"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endParaRPr>
            </a:p>
          </p:txBody>
        </p:sp>
        <p:sp>
          <p:nvSpPr>
            <p:cNvPr id="49" name="TextBox 48">
              <a:extLst>
                <a:ext uri="{FF2B5EF4-FFF2-40B4-BE49-F238E27FC236}">
                  <a16:creationId xmlns:a16="http://schemas.microsoft.com/office/drawing/2014/main" id="{EA79422E-2796-5417-1C12-883C6E736F0A}"/>
                </a:ext>
              </a:extLst>
            </p:cNvPr>
            <p:cNvSpPr txBox="1"/>
            <p:nvPr/>
          </p:nvSpPr>
          <p:spPr>
            <a:xfrm>
              <a:off x="461127" y="2581617"/>
              <a:ext cx="267702"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02</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grpSp>
      <p:grpSp>
        <p:nvGrpSpPr>
          <p:cNvPr id="280" name="그룹 279">
            <a:extLst>
              <a:ext uri="{FF2B5EF4-FFF2-40B4-BE49-F238E27FC236}">
                <a16:creationId xmlns:a16="http://schemas.microsoft.com/office/drawing/2014/main" id="{3F788120-E710-CB7F-A27A-6D42523A8379}"/>
              </a:ext>
            </a:extLst>
          </p:cNvPr>
          <p:cNvGrpSpPr/>
          <p:nvPr/>
        </p:nvGrpSpPr>
        <p:grpSpPr>
          <a:xfrm>
            <a:off x="457923" y="3348992"/>
            <a:ext cx="2896314" cy="526346"/>
            <a:chOff x="457923" y="3345429"/>
            <a:chExt cx="2896314" cy="526346"/>
          </a:xfrm>
        </p:grpSpPr>
        <p:sp>
          <p:nvSpPr>
            <p:cNvPr id="45" name="TextBox 44">
              <a:extLst>
                <a:ext uri="{FF2B5EF4-FFF2-40B4-BE49-F238E27FC236}">
                  <a16:creationId xmlns:a16="http://schemas.microsoft.com/office/drawing/2014/main" id="{2D4056B2-89AE-046F-D2E9-2EF757B83103}"/>
                </a:ext>
              </a:extLst>
            </p:cNvPr>
            <p:cNvSpPr txBox="1"/>
            <p:nvPr/>
          </p:nvSpPr>
          <p:spPr>
            <a:xfrm>
              <a:off x="832456" y="3420754"/>
              <a:ext cx="2521781" cy="451021"/>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11"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panose="00000800000000000000" pitchFamily="2" charset="-127"/>
                  <a:cs typeface="+mn-cs"/>
                </a:rPr>
                <a:t>Customer Experience</a:t>
              </a:r>
              <a:br>
                <a:rPr kumimoji="0" lang="en-US" altLang="ko-KR" sz="1411"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br>
              <a:r>
                <a:rPr kumimoji="0" lang="ko-KR" altLang="en-US" sz="1098"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고객 니즈 선제적 포착 및 고객중심적 사고 강화 </a:t>
              </a:r>
              <a:endParaRPr kumimoji="0" lang="en-US" altLang="ko-KR" sz="1098"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endParaRPr>
            </a:p>
          </p:txBody>
        </p:sp>
        <p:sp>
          <p:nvSpPr>
            <p:cNvPr id="50" name="TextBox 49">
              <a:extLst>
                <a:ext uri="{FF2B5EF4-FFF2-40B4-BE49-F238E27FC236}">
                  <a16:creationId xmlns:a16="http://schemas.microsoft.com/office/drawing/2014/main" id="{0A85E364-5DD1-8F80-335E-46845693B355}"/>
                </a:ext>
              </a:extLst>
            </p:cNvPr>
            <p:cNvSpPr txBox="1"/>
            <p:nvPr/>
          </p:nvSpPr>
          <p:spPr>
            <a:xfrm>
              <a:off x="457923" y="3345429"/>
              <a:ext cx="274114"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03</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grpSp>
      <p:grpSp>
        <p:nvGrpSpPr>
          <p:cNvPr id="279" name="그룹 278">
            <a:extLst>
              <a:ext uri="{FF2B5EF4-FFF2-40B4-BE49-F238E27FC236}">
                <a16:creationId xmlns:a16="http://schemas.microsoft.com/office/drawing/2014/main" id="{8270F1DA-5250-2057-B3F9-5446939BDEFC}"/>
              </a:ext>
            </a:extLst>
          </p:cNvPr>
          <p:cNvGrpSpPr/>
          <p:nvPr/>
        </p:nvGrpSpPr>
        <p:grpSpPr>
          <a:xfrm>
            <a:off x="453913" y="4056990"/>
            <a:ext cx="3114034" cy="516529"/>
            <a:chOff x="453913" y="4144076"/>
            <a:chExt cx="3114034" cy="516529"/>
          </a:xfrm>
        </p:grpSpPr>
        <p:sp>
          <p:nvSpPr>
            <p:cNvPr id="46" name="TextBox 45">
              <a:extLst>
                <a:ext uri="{FF2B5EF4-FFF2-40B4-BE49-F238E27FC236}">
                  <a16:creationId xmlns:a16="http://schemas.microsoft.com/office/drawing/2014/main" id="{BB7F246B-B77B-5A29-EFDA-2AF5E38F5871}"/>
                </a:ext>
              </a:extLst>
            </p:cNvPr>
            <p:cNvSpPr txBox="1"/>
            <p:nvPr/>
          </p:nvSpPr>
          <p:spPr>
            <a:xfrm>
              <a:off x="832455" y="4209584"/>
              <a:ext cx="2735492" cy="451021"/>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11"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panose="00000800000000000000" pitchFamily="2" charset="-127"/>
                  <a:cs typeface="+mn-cs"/>
                </a:rPr>
                <a:t>Digital Transformation </a:t>
              </a:r>
              <a:br>
                <a:rPr kumimoji="0" lang="en-US" altLang="ko-KR" sz="1411" b="1" i="0" u="none" strike="noStrike" kern="1200" cap="none" spc="-24"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br>
              <a:r>
                <a:rPr lang="ko-KR" altLang="en-US"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초거대 </a:t>
              </a:r>
              <a:r>
                <a:rPr lang="en-US" altLang="ko-KR"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AI </a:t>
              </a:r>
              <a:r>
                <a:rPr lang="ko-KR" altLang="en-US"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등 혁신 기술 접목을 통한 </a:t>
              </a:r>
              <a:r>
                <a:rPr lang="en-US" altLang="ko-KR"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DT </a:t>
              </a:r>
              <a:r>
                <a:rPr lang="ko-KR" altLang="en-US"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전략 고도화</a:t>
              </a:r>
            </a:p>
          </p:txBody>
        </p:sp>
        <p:sp>
          <p:nvSpPr>
            <p:cNvPr id="51" name="TextBox 50">
              <a:extLst>
                <a:ext uri="{FF2B5EF4-FFF2-40B4-BE49-F238E27FC236}">
                  <a16:creationId xmlns:a16="http://schemas.microsoft.com/office/drawing/2014/main" id="{18AE2749-68C1-CC86-66BF-403601704236}"/>
                </a:ext>
              </a:extLst>
            </p:cNvPr>
            <p:cNvSpPr txBox="1"/>
            <p:nvPr/>
          </p:nvSpPr>
          <p:spPr>
            <a:xfrm>
              <a:off x="453913" y="4144076"/>
              <a:ext cx="282129"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04</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grpSp>
      <p:sp>
        <p:nvSpPr>
          <p:cNvPr id="52" name="TextBox 51">
            <a:extLst>
              <a:ext uri="{FF2B5EF4-FFF2-40B4-BE49-F238E27FC236}">
                <a16:creationId xmlns:a16="http://schemas.microsoft.com/office/drawing/2014/main" id="{96C561B9-7747-AF74-1E8D-CF69B5170A0A}"/>
              </a:ext>
            </a:extLst>
          </p:cNvPr>
          <p:cNvSpPr txBox="1"/>
          <p:nvPr/>
        </p:nvSpPr>
        <p:spPr>
          <a:xfrm>
            <a:off x="4320856" y="1892328"/>
            <a:ext cx="2097359" cy="226278"/>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ko-KR" altLang="en-US" sz="1100" b="1" spc="-30" dirty="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rPr>
              <a:t>혁신 기술과 일상의 접목</a:t>
            </a:r>
          </a:p>
        </p:txBody>
      </p:sp>
      <p:sp>
        <p:nvSpPr>
          <p:cNvPr id="128" name="TextBox 127">
            <a:extLst>
              <a:ext uri="{FF2B5EF4-FFF2-40B4-BE49-F238E27FC236}">
                <a16:creationId xmlns:a16="http://schemas.microsoft.com/office/drawing/2014/main" id="{48327705-176F-CD3D-D0FE-58FBD7D45374}"/>
              </a:ext>
            </a:extLst>
          </p:cNvPr>
          <p:cNvSpPr txBox="1"/>
          <p:nvPr/>
        </p:nvSpPr>
        <p:spPr>
          <a:xfrm>
            <a:off x="7608547" y="1892217"/>
            <a:ext cx="1253669" cy="395555"/>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ko-KR" altLang="en-US" sz="1100" b="1" spc="-3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rPr>
              <a:t>내수 한계 극복 위한 해외 진출 다변화</a:t>
            </a:r>
          </a:p>
        </p:txBody>
      </p:sp>
      <p:sp>
        <p:nvSpPr>
          <p:cNvPr id="129" name="TextBox 128">
            <a:extLst>
              <a:ext uri="{FF2B5EF4-FFF2-40B4-BE49-F238E27FC236}">
                <a16:creationId xmlns:a16="http://schemas.microsoft.com/office/drawing/2014/main" id="{B4F33D1E-3371-C495-95B7-3EE52AB6D0AA}"/>
              </a:ext>
            </a:extLst>
          </p:cNvPr>
          <p:cNvSpPr txBox="1"/>
          <p:nvPr/>
        </p:nvSpPr>
        <p:spPr>
          <a:xfrm>
            <a:off x="4356649" y="2118862"/>
            <a:ext cx="1670540" cy="1168139"/>
          </a:xfrm>
          <a:prstGeom prst="rect">
            <a:avLst/>
          </a:prstGeom>
          <a:noFill/>
        </p:spPr>
        <p:txBody>
          <a:bodyPr vert="horz" wrap="square" lIns="28225" tIns="28225" rIns="28225" bIns="28225" rtlCol="0" anchor="t" anchorCtr="0">
            <a:spAutoFit/>
          </a:bodyPr>
          <a:lstStyle>
            <a:defPPr>
              <a:defRPr lang="en-US"/>
            </a:defPPr>
            <a:lvl1pPr marL="133985" indent="-133985" defTabSz="716890">
              <a:lnSpc>
                <a:spcPct val="110000"/>
              </a:lnSpc>
              <a:spcAft>
                <a:spcPts val="235"/>
              </a:spcAft>
              <a:buFont typeface="Wingdings" panose="05000000000000000000" pitchFamily="2" charset="2"/>
              <a:buChar char="§"/>
              <a:defRPr sz="900" kern="0" spc="-3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defRPr>
            </a:lvl1pPr>
          </a:lstStyle>
          <a:p>
            <a:r>
              <a:rPr lang="ko-KR" altLang="en-US" dirty="0"/>
              <a:t>초거대</a:t>
            </a:r>
            <a:r>
              <a:rPr lang="en-US" altLang="ko-KR" dirty="0"/>
              <a:t>AI, </a:t>
            </a:r>
            <a:r>
              <a:rPr lang="ko-KR" altLang="en-US" dirty="0"/>
              <a:t>생성형</a:t>
            </a:r>
            <a:r>
              <a:rPr lang="en-US" altLang="ko-KR" dirty="0"/>
              <a:t>AI </a:t>
            </a:r>
            <a:r>
              <a:rPr lang="ko-KR" altLang="en-US" dirty="0"/>
              <a:t>등 </a:t>
            </a:r>
            <a:br>
              <a:rPr lang="ko-KR" altLang="en-US" dirty="0"/>
            </a:br>
            <a:r>
              <a:rPr lang="ko-KR" altLang="en-US" dirty="0"/>
              <a:t>혁신 기술과 일상과 </a:t>
            </a:r>
            <a:br>
              <a:rPr lang="ko-KR" altLang="en-US" dirty="0"/>
            </a:br>
            <a:r>
              <a:rPr lang="ko-KR" altLang="en-US" dirty="0"/>
              <a:t>빠르게 접목</a:t>
            </a:r>
          </a:p>
          <a:p>
            <a:r>
              <a:rPr lang="ko-KR" altLang="en-US" dirty="0"/>
              <a:t>신기술 적용을 통해 </a:t>
            </a:r>
            <a:br>
              <a:rPr lang="ko-KR" altLang="en-US" dirty="0"/>
            </a:br>
            <a:r>
              <a:rPr lang="ko-KR" altLang="en-US" dirty="0"/>
              <a:t>자동화</a:t>
            </a:r>
            <a:r>
              <a:rPr lang="en-US" altLang="ko-KR" dirty="0"/>
              <a:t>·</a:t>
            </a:r>
            <a:r>
              <a:rPr lang="ko-KR" altLang="en-US" dirty="0"/>
              <a:t>지능화가 어려웠던</a:t>
            </a:r>
            <a:br>
              <a:rPr lang="ko-KR" altLang="en-US" dirty="0"/>
            </a:br>
            <a:r>
              <a:rPr lang="ko-KR" altLang="en-US" dirty="0"/>
              <a:t>비정형 업무까지 혁신 중 </a:t>
            </a:r>
          </a:p>
          <a:p>
            <a:r>
              <a:rPr lang="en-US" altLang="ko-KR" dirty="0"/>
              <a:t>AI-driven DT </a:t>
            </a:r>
            <a:r>
              <a:rPr lang="ko-KR" altLang="en-US" dirty="0"/>
              <a:t>전략 </a:t>
            </a:r>
          </a:p>
        </p:txBody>
      </p:sp>
      <p:sp>
        <p:nvSpPr>
          <p:cNvPr id="130" name="TextBox 129">
            <a:extLst>
              <a:ext uri="{FF2B5EF4-FFF2-40B4-BE49-F238E27FC236}">
                <a16:creationId xmlns:a16="http://schemas.microsoft.com/office/drawing/2014/main" id="{6A38C6FF-C115-6953-28C0-6D6C4665B9C4}"/>
              </a:ext>
            </a:extLst>
          </p:cNvPr>
          <p:cNvSpPr txBox="1"/>
          <p:nvPr/>
        </p:nvSpPr>
        <p:spPr>
          <a:xfrm>
            <a:off x="7615059" y="2271845"/>
            <a:ext cx="1573889" cy="812144"/>
          </a:xfrm>
          <a:prstGeom prst="rect">
            <a:avLst/>
          </a:prstGeom>
          <a:noFill/>
        </p:spPr>
        <p:txBody>
          <a:bodyPr vert="horz" wrap="square" lIns="28225" tIns="28225" rIns="28225" bIns="28225" rtlCol="0" anchor="t" anchorCtr="0">
            <a:spAutoFit/>
          </a:bodyPr>
          <a:lstStyle/>
          <a:p>
            <a:pPr marL="133985" indent="-133985" defTabSz="716890">
              <a:lnSpc>
                <a:spcPct val="110000"/>
              </a:lnSpc>
              <a:spcAft>
                <a:spcPts val="235"/>
              </a:spcAft>
              <a:buFont typeface="Wingdings" panose="05000000000000000000" pitchFamily="2" charset="2"/>
              <a:buChar char="§"/>
            </a:pPr>
            <a:r>
              <a:rPr lang="ko-KR" altLang="en-US" sz="900" kern="0" spc="-3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금융권의 경우 은행의 해외 비금융사를 자회사로 둘 수 </a:t>
            </a:r>
            <a:br>
              <a:rPr lang="ko-KR" altLang="en-US" sz="900" kern="0" spc="-3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br>
            <a:r>
              <a:rPr lang="ko-KR" altLang="en-US" sz="900" kern="0" spc="-3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있는 등 해외 진출 옵션이 다변화되어 전후방 연결 전략 </a:t>
            </a:r>
            <a:br>
              <a:rPr lang="ko-KR" altLang="en-US" sz="900" kern="0" spc="-3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br>
            <a:r>
              <a:rPr lang="ko-KR" altLang="en-US" sz="900" kern="0" spc="-3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정밀 검토 필요</a:t>
            </a:r>
          </a:p>
        </p:txBody>
      </p:sp>
      <p:sp>
        <p:nvSpPr>
          <p:cNvPr id="131" name="TextBox 130">
            <a:extLst>
              <a:ext uri="{FF2B5EF4-FFF2-40B4-BE49-F238E27FC236}">
                <a16:creationId xmlns:a16="http://schemas.microsoft.com/office/drawing/2014/main" id="{98BDAC1C-B10A-E2F4-2C25-CB4BEBF22BF8}"/>
              </a:ext>
            </a:extLst>
          </p:cNvPr>
          <p:cNvSpPr txBox="1"/>
          <p:nvPr/>
        </p:nvSpPr>
        <p:spPr>
          <a:xfrm>
            <a:off x="4320856" y="3490307"/>
            <a:ext cx="2097359" cy="226278"/>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ko-KR" altLang="en-US" sz="1100" b="1" spc="-30" dirty="0">
                <a:ln>
                  <a:solidFill>
                    <a:srgbClr val="00338D">
                      <a:alpha val="0"/>
                    </a:srgbClr>
                  </a:solidFill>
                </a:ln>
                <a:solidFill>
                  <a:srgbClr val="7213EA"/>
                </a:solidFill>
                <a:latin typeface="KoPub돋움체 Medium" panose="00000600000000000000" pitchFamily="2" charset="-127"/>
                <a:ea typeface="KoPub돋움체 Medium" panose="00000600000000000000" pitchFamily="2" charset="-127"/>
              </a:rPr>
              <a:t>새로운 소비자 지속 등장</a:t>
            </a:r>
          </a:p>
        </p:txBody>
      </p:sp>
      <p:sp>
        <p:nvSpPr>
          <p:cNvPr id="132" name="TextBox 131">
            <a:extLst>
              <a:ext uri="{FF2B5EF4-FFF2-40B4-BE49-F238E27FC236}">
                <a16:creationId xmlns:a16="http://schemas.microsoft.com/office/drawing/2014/main" id="{CFAF3065-BF41-D46B-FA27-B2251C777F78}"/>
              </a:ext>
            </a:extLst>
          </p:cNvPr>
          <p:cNvSpPr txBox="1"/>
          <p:nvPr/>
        </p:nvSpPr>
        <p:spPr>
          <a:xfrm>
            <a:off x="4356649" y="3717613"/>
            <a:ext cx="1541710" cy="990142"/>
          </a:xfrm>
          <a:prstGeom prst="rect">
            <a:avLst/>
          </a:prstGeom>
          <a:noFill/>
        </p:spPr>
        <p:txBody>
          <a:bodyPr vert="horz" wrap="square" lIns="28225" tIns="28225" rIns="28225" bIns="28225" rtlCol="0" anchor="t" anchorCtr="0">
            <a:spAutoFit/>
          </a:bodyPr>
          <a:lstStyle>
            <a:defPPr>
              <a:defRPr lang="en-US"/>
            </a:defPPr>
            <a:lvl1pPr marL="133985" indent="-133985" defTabSz="716890">
              <a:lnSpc>
                <a:spcPct val="110000"/>
              </a:lnSpc>
              <a:spcAft>
                <a:spcPts val="235"/>
              </a:spcAft>
              <a:buFont typeface="Wingdings" panose="05000000000000000000" pitchFamily="2" charset="2"/>
              <a:buChar char="§"/>
              <a:defRPr sz="900" kern="0" spc="-3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defRPr>
            </a:lvl1pPr>
          </a:lstStyle>
          <a:p>
            <a:r>
              <a:rPr lang="en-US" altLang="ko-KR" dirty="0"/>
              <a:t>MZ</a:t>
            </a:r>
            <a:r>
              <a:rPr lang="ko-KR" altLang="en-US" dirty="0"/>
              <a:t>세대에 이은 알파세대의 </a:t>
            </a:r>
            <a:br>
              <a:rPr lang="ko-KR" altLang="en-US" dirty="0"/>
            </a:br>
            <a:r>
              <a:rPr lang="ko-KR" altLang="en-US" dirty="0"/>
              <a:t>부상 등 새로운 소비자가 </a:t>
            </a:r>
            <a:br>
              <a:rPr lang="ko-KR" altLang="en-US" dirty="0"/>
            </a:br>
            <a:r>
              <a:rPr lang="ko-KR" altLang="en-US" dirty="0"/>
              <a:t>글로벌 소비의 축</a:t>
            </a:r>
          </a:p>
          <a:p>
            <a:r>
              <a:rPr lang="en-US" altLang="ko-KR" dirty="0"/>
              <a:t>K</a:t>
            </a:r>
            <a:r>
              <a:rPr lang="ko-KR" altLang="en-US" dirty="0" err="1"/>
              <a:t>컬처와</a:t>
            </a:r>
            <a:r>
              <a:rPr lang="ko-KR" altLang="en-US" dirty="0"/>
              <a:t> 소비재를 아우르는 </a:t>
            </a:r>
            <a:br>
              <a:rPr lang="ko-KR" altLang="en-US" dirty="0"/>
            </a:br>
            <a:r>
              <a:rPr lang="ko-KR" altLang="en-US" dirty="0"/>
              <a:t>전략 등 소비자 </a:t>
            </a:r>
            <a:r>
              <a:rPr lang="en-US" altLang="ko-KR" dirty="0"/>
              <a:t>Mind Share </a:t>
            </a:r>
            <a:r>
              <a:rPr lang="ko-KR" altLang="en-US" dirty="0"/>
              <a:t>증대 </a:t>
            </a:r>
            <a:endParaRPr lang="en-US" altLang="ko-KR" dirty="0"/>
          </a:p>
        </p:txBody>
      </p:sp>
      <p:sp>
        <p:nvSpPr>
          <p:cNvPr id="133" name="TextBox 132">
            <a:extLst>
              <a:ext uri="{FF2B5EF4-FFF2-40B4-BE49-F238E27FC236}">
                <a16:creationId xmlns:a16="http://schemas.microsoft.com/office/drawing/2014/main" id="{ECB1EAF2-855C-E4DE-0A70-085C9FBE0129}"/>
              </a:ext>
            </a:extLst>
          </p:cNvPr>
          <p:cNvSpPr txBox="1"/>
          <p:nvPr/>
        </p:nvSpPr>
        <p:spPr>
          <a:xfrm>
            <a:off x="7616101" y="3717613"/>
            <a:ext cx="1612693" cy="1142491"/>
          </a:xfrm>
          <a:prstGeom prst="rect">
            <a:avLst/>
          </a:prstGeom>
          <a:noFill/>
        </p:spPr>
        <p:txBody>
          <a:bodyPr vert="horz" wrap="square" lIns="28225" tIns="28225" rIns="28225" bIns="28225" rtlCol="0" anchor="t" anchorCtr="0">
            <a:spAutoFit/>
          </a:bodyPr>
          <a:lstStyle>
            <a:defPPr>
              <a:defRPr lang="en-US"/>
            </a:defPPr>
            <a:lvl1pPr marL="133985" indent="-133985" defTabSz="716890">
              <a:lnSpc>
                <a:spcPct val="110000"/>
              </a:lnSpc>
              <a:spcAft>
                <a:spcPts val="235"/>
              </a:spcAft>
              <a:buFont typeface="Wingdings" panose="05000000000000000000" pitchFamily="2" charset="2"/>
              <a:buChar char="§"/>
              <a:defRPr sz="900" kern="0" spc="-3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defRPr>
            </a:lvl1pPr>
          </a:lstStyle>
          <a:p>
            <a:r>
              <a:rPr lang="en-US" altLang="ko-KR" dirty="0"/>
              <a:t>ESG/</a:t>
            </a:r>
            <a:r>
              <a:rPr lang="ko-KR" altLang="en-US" dirty="0"/>
              <a:t>친환경 트렌드가 지속적으로 대두되어 한국 기업의 해외 진출 섹터에도 적용됨 </a:t>
            </a:r>
          </a:p>
          <a:p>
            <a:r>
              <a:rPr lang="ko-KR" altLang="en-US" dirty="0"/>
              <a:t>넷제로 관련 글로벌 </a:t>
            </a:r>
            <a:r>
              <a:rPr lang="en-US" altLang="ko-KR" dirty="0"/>
              <a:t>ESG </a:t>
            </a:r>
            <a:r>
              <a:rPr lang="ko-KR" altLang="en-US" dirty="0"/>
              <a:t>규제</a:t>
            </a:r>
            <a:r>
              <a:rPr lang="en-US" altLang="ko-KR" dirty="0"/>
              <a:t>, IRA </a:t>
            </a:r>
            <a:r>
              <a:rPr lang="ko-KR" altLang="en-US" dirty="0"/>
              <a:t>등 정책 변화를 기회로 승화해야 함 </a:t>
            </a:r>
          </a:p>
        </p:txBody>
      </p:sp>
      <p:grpSp>
        <p:nvGrpSpPr>
          <p:cNvPr id="134" name="그룹 133">
            <a:extLst>
              <a:ext uri="{FF2B5EF4-FFF2-40B4-BE49-F238E27FC236}">
                <a16:creationId xmlns:a16="http://schemas.microsoft.com/office/drawing/2014/main" id="{0C40F3AE-8F0F-8997-8A05-D51002DDC300}"/>
              </a:ext>
            </a:extLst>
          </p:cNvPr>
          <p:cNvGrpSpPr/>
          <p:nvPr/>
        </p:nvGrpSpPr>
        <p:grpSpPr>
          <a:xfrm>
            <a:off x="5939604" y="2474917"/>
            <a:ext cx="1477952" cy="1304962"/>
            <a:chOff x="6017455" y="2073950"/>
            <a:chExt cx="1477952" cy="1304962"/>
          </a:xfrm>
        </p:grpSpPr>
        <p:grpSp>
          <p:nvGrpSpPr>
            <p:cNvPr id="135" name="그룹 134">
              <a:extLst>
                <a:ext uri="{FF2B5EF4-FFF2-40B4-BE49-F238E27FC236}">
                  <a16:creationId xmlns:a16="http://schemas.microsoft.com/office/drawing/2014/main" id="{DA949027-35F5-801E-D886-9BD3B5B4393F}"/>
                </a:ext>
              </a:extLst>
            </p:cNvPr>
            <p:cNvGrpSpPr/>
            <p:nvPr/>
          </p:nvGrpSpPr>
          <p:grpSpPr>
            <a:xfrm>
              <a:off x="6017455" y="2073950"/>
              <a:ext cx="1477952" cy="1304962"/>
              <a:chOff x="6078418" y="2082659"/>
              <a:chExt cx="1477952" cy="1304962"/>
            </a:xfrm>
          </p:grpSpPr>
          <p:grpSp>
            <p:nvGrpSpPr>
              <p:cNvPr id="271" name="그룹 270">
                <a:extLst>
                  <a:ext uri="{FF2B5EF4-FFF2-40B4-BE49-F238E27FC236}">
                    <a16:creationId xmlns:a16="http://schemas.microsoft.com/office/drawing/2014/main" id="{29B649AD-FC52-7100-B917-6D61640B03A7}"/>
                  </a:ext>
                </a:extLst>
              </p:cNvPr>
              <p:cNvGrpSpPr/>
              <p:nvPr/>
            </p:nvGrpSpPr>
            <p:grpSpPr>
              <a:xfrm>
                <a:off x="6201176" y="2100116"/>
                <a:ext cx="1217850" cy="1217850"/>
                <a:chOff x="5910938" y="1696664"/>
                <a:chExt cx="2024754" cy="2024754"/>
              </a:xfrm>
            </p:grpSpPr>
            <p:sp>
              <p:nvSpPr>
                <p:cNvPr id="276" name="타원 275">
                  <a:extLst>
                    <a:ext uri="{FF2B5EF4-FFF2-40B4-BE49-F238E27FC236}">
                      <a16:creationId xmlns:a16="http://schemas.microsoft.com/office/drawing/2014/main" id="{6DB0EBB1-5D18-7EEC-44FB-9088BE59EDE7}"/>
                    </a:ext>
                  </a:extLst>
                </p:cNvPr>
                <p:cNvSpPr/>
                <p:nvPr/>
              </p:nvSpPr>
              <p:spPr>
                <a:xfrm>
                  <a:off x="5910938" y="1696664"/>
                  <a:ext cx="2024754" cy="2024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277" name="타원 276">
                  <a:extLst>
                    <a:ext uri="{FF2B5EF4-FFF2-40B4-BE49-F238E27FC236}">
                      <a16:creationId xmlns:a16="http://schemas.microsoft.com/office/drawing/2014/main" id="{3EEABE40-E831-C37E-3DBD-AFFDD145F951}"/>
                    </a:ext>
                  </a:extLst>
                </p:cNvPr>
                <p:cNvSpPr/>
                <p:nvPr/>
              </p:nvSpPr>
              <p:spPr>
                <a:xfrm>
                  <a:off x="6271781" y="2057507"/>
                  <a:ext cx="1303068" cy="13030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278" name="그래픽 138">
                  <a:extLst>
                    <a:ext uri="{FF2B5EF4-FFF2-40B4-BE49-F238E27FC236}">
                      <a16:creationId xmlns:a16="http://schemas.microsoft.com/office/drawing/2014/main" id="{54D54F88-0A0C-F3A5-77B6-63B80B98E71A}"/>
                    </a:ext>
                  </a:extLst>
                </p:cNvPr>
                <p:cNvSpPr/>
                <p:nvPr/>
              </p:nvSpPr>
              <p:spPr>
                <a:xfrm>
                  <a:off x="6517917" y="2428003"/>
                  <a:ext cx="810796" cy="609553"/>
                </a:xfrm>
                <a:custGeom>
                  <a:avLst/>
                  <a:gdLst>
                    <a:gd name="connsiteX0" fmla="*/ 1064564 w 1069904"/>
                    <a:gd name="connsiteY0" fmla="*/ 294855 h 804350"/>
                    <a:gd name="connsiteX1" fmla="*/ 767467 w 1069904"/>
                    <a:gd name="connsiteY1" fmla="*/ 4780 h 804350"/>
                    <a:gd name="connsiteX2" fmla="*/ 744041 w 1069904"/>
                    <a:gd name="connsiteY2" fmla="*/ 4780 h 804350"/>
                    <a:gd name="connsiteX3" fmla="*/ 656367 w 1069904"/>
                    <a:gd name="connsiteY3" fmla="*/ 91135 h 804350"/>
                    <a:gd name="connsiteX4" fmla="*/ 586212 w 1069904"/>
                    <a:gd name="connsiteY4" fmla="*/ 91135 h 804350"/>
                    <a:gd name="connsiteX5" fmla="*/ 477110 w 1069904"/>
                    <a:gd name="connsiteY5" fmla="*/ 132781 h 804350"/>
                    <a:gd name="connsiteX6" fmla="*/ 397671 w 1069904"/>
                    <a:gd name="connsiteY6" fmla="*/ 132643 h 804350"/>
                    <a:gd name="connsiteX7" fmla="*/ 407288 w 1069904"/>
                    <a:gd name="connsiteY7" fmla="*/ 116196 h 804350"/>
                    <a:gd name="connsiteX8" fmla="*/ 402226 w 1069904"/>
                    <a:gd name="connsiteY8" fmla="*/ 104185 h 804350"/>
                    <a:gd name="connsiteX9" fmla="*/ 317286 w 1069904"/>
                    <a:gd name="connsiteY9" fmla="*/ 21348 h 804350"/>
                    <a:gd name="connsiteX10" fmla="*/ 293860 w 1069904"/>
                    <a:gd name="connsiteY10" fmla="*/ 21348 h 804350"/>
                    <a:gd name="connsiteX11" fmla="*/ 5062 w 1069904"/>
                    <a:gd name="connsiteY11" fmla="*/ 302992 h 804350"/>
                    <a:gd name="connsiteX12" fmla="*/ 0 w 1069904"/>
                    <a:gd name="connsiteY12" fmla="*/ 315002 h 804350"/>
                    <a:gd name="connsiteX13" fmla="*/ 5062 w 1069904"/>
                    <a:gd name="connsiteY13" fmla="*/ 327013 h 804350"/>
                    <a:gd name="connsiteX14" fmla="*/ 90002 w 1069904"/>
                    <a:gd name="connsiteY14" fmla="*/ 409849 h 804350"/>
                    <a:gd name="connsiteX15" fmla="*/ 101715 w 1069904"/>
                    <a:gd name="connsiteY15" fmla="*/ 414616 h 804350"/>
                    <a:gd name="connsiteX16" fmla="*/ 113428 w 1069904"/>
                    <a:gd name="connsiteY16" fmla="*/ 409849 h 804350"/>
                    <a:gd name="connsiteX17" fmla="*/ 135580 w 1069904"/>
                    <a:gd name="connsiteY17" fmla="*/ 388247 h 804350"/>
                    <a:gd name="connsiteX18" fmla="*/ 183298 w 1069904"/>
                    <a:gd name="connsiteY18" fmla="*/ 435666 h 804350"/>
                    <a:gd name="connsiteX19" fmla="*/ 149462 w 1069904"/>
                    <a:gd name="connsiteY19" fmla="*/ 468664 h 804350"/>
                    <a:gd name="connsiteX20" fmla="*/ 130324 w 1069904"/>
                    <a:gd name="connsiteY20" fmla="*/ 513812 h 804350"/>
                    <a:gd name="connsiteX21" fmla="*/ 149462 w 1069904"/>
                    <a:gd name="connsiteY21" fmla="*/ 558956 h 804350"/>
                    <a:gd name="connsiteX22" fmla="*/ 157957 w 1069904"/>
                    <a:gd name="connsiteY22" fmla="*/ 567239 h 804350"/>
                    <a:gd name="connsiteX23" fmla="*/ 206827 w 1069904"/>
                    <a:gd name="connsiteY23" fmla="*/ 585724 h 804350"/>
                    <a:gd name="connsiteX24" fmla="*/ 225908 w 1069904"/>
                    <a:gd name="connsiteY24" fmla="*/ 633507 h 804350"/>
                    <a:gd name="connsiteX25" fmla="*/ 234402 w 1069904"/>
                    <a:gd name="connsiteY25" fmla="*/ 641793 h 804350"/>
                    <a:gd name="connsiteX26" fmla="*/ 283161 w 1069904"/>
                    <a:gd name="connsiteY26" fmla="*/ 660207 h 804350"/>
                    <a:gd name="connsiteX27" fmla="*/ 302355 w 1069904"/>
                    <a:gd name="connsiteY27" fmla="*/ 708061 h 804350"/>
                    <a:gd name="connsiteX28" fmla="*/ 310850 w 1069904"/>
                    <a:gd name="connsiteY28" fmla="*/ 716344 h 804350"/>
                    <a:gd name="connsiteX29" fmla="*/ 359725 w 1069904"/>
                    <a:gd name="connsiteY29" fmla="*/ 734756 h 804350"/>
                    <a:gd name="connsiteX30" fmla="*/ 378803 w 1069904"/>
                    <a:gd name="connsiteY30" fmla="*/ 782614 h 804350"/>
                    <a:gd name="connsiteX31" fmla="*/ 424492 w 1069904"/>
                    <a:gd name="connsiteY31" fmla="*/ 801041 h 804350"/>
                    <a:gd name="connsiteX32" fmla="*/ 470179 w 1069904"/>
                    <a:gd name="connsiteY32" fmla="*/ 782614 h 804350"/>
                    <a:gd name="connsiteX33" fmla="*/ 501626 w 1069904"/>
                    <a:gd name="connsiteY33" fmla="*/ 751947 h 804350"/>
                    <a:gd name="connsiteX34" fmla="*/ 532031 w 1069904"/>
                    <a:gd name="connsiteY34" fmla="*/ 782198 h 804350"/>
                    <a:gd name="connsiteX35" fmla="*/ 586273 w 1069904"/>
                    <a:gd name="connsiteY35" fmla="*/ 804350 h 804350"/>
                    <a:gd name="connsiteX36" fmla="*/ 640059 w 1069904"/>
                    <a:gd name="connsiteY36" fmla="*/ 782614 h 804350"/>
                    <a:gd name="connsiteX37" fmla="*/ 826928 w 1069904"/>
                    <a:gd name="connsiteY37" fmla="*/ 600373 h 804350"/>
                    <a:gd name="connsiteX38" fmla="*/ 846069 w 1069904"/>
                    <a:gd name="connsiteY38" fmla="*/ 555228 h 804350"/>
                    <a:gd name="connsiteX39" fmla="*/ 834282 w 1069904"/>
                    <a:gd name="connsiteY39" fmla="*/ 518647 h 804350"/>
                    <a:gd name="connsiteX40" fmla="*/ 955365 w 1069904"/>
                    <a:gd name="connsiteY40" fmla="*/ 400560 h 804350"/>
                    <a:gd name="connsiteX41" fmla="*/ 956394 w 1069904"/>
                    <a:gd name="connsiteY41" fmla="*/ 401564 h 804350"/>
                    <a:gd name="connsiteX42" fmla="*/ 1015817 w 1069904"/>
                    <a:gd name="connsiteY42" fmla="*/ 366460 h 804350"/>
                    <a:gd name="connsiteX43" fmla="*/ 1064760 w 1069904"/>
                    <a:gd name="connsiteY43" fmla="*/ 318730 h 804350"/>
                    <a:gd name="connsiteX44" fmla="*/ 1064569 w 1069904"/>
                    <a:gd name="connsiteY44" fmla="*/ 294852 h 804350"/>
                    <a:gd name="connsiteX45" fmla="*/ 101715 w 1069904"/>
                    <a:gd name="connsiteY45" fmla="*/ 374407 h 804350"/>
                    <a:gd name="connsiteX46" fmla="*/ 40804 w 1069904"/>
                    <a:gd name="connsiteY46" fmla="*/ 315005 h 804350"/>
                    <a:gd name="connsiteX47" fmla="*/ 305573 w 1069904"/>
                    <a:gd name="connsiteY47" fmla="*/ 56790 h 804350"/>
                    <a:gd name="connsiteX48" fmla="*/ 366484 w 1069904"/>
                    <a:gd name="connsiteY48" fmla="*/ 116193 h 804350"/>
                    <a:gd name="connsiteX49" fmla="*/ 101715 w 1069904"/>
                    <a:gd name="connsiteY49" fmla="*/ 374407 h 804350"/>
                    <a:gd name="connsiteX50" fmla="*/ 181381 w 1069904"/>
                    <a:gd name="connsiteY50" fmla="*/ 543220 h 804350"/>
                    <a:gd name="connsiteX51" fmla="*/ 172886 w 1069904"/>
                    <a:gd name="connsiteY51" fmla="*/ 534935 h 804350"/>
                    <a:gd name="connsiteX52" fmla="*/ 163877 w 1069904"/>
                    <a:gd name="connsiteY52" fmla="*/ 513812 h 804350"/>
                    <a:gd name="connsiteX53" fmla="*/ 172886 w 1069904"/>
                    <a:gd name="connsiteY53" fmla="*/ 492686 h 804350"/>
                    <a:gd name="connsiteX54" fmla="*/ 257823 w 1069904"/>
                    <a:gd name="connsiteY54" fmla="*/ 409849 h 804350"/>
                    <a:gd name="connsiteX55" fmla="*/ 302350 w 1069904"/>
                    <a:gd name="connsiteY55" fmla="*/ 409849 h 804350"/>
                    <a:gd name="connsiteX56" fmla="*/ 310845 w 1069904"/>
                    <a:gd name="connsiteY56" fmla="*/ 418132 h 804350"/>
                    <a:gd name="connsiteX57" fmla="*/ 319854 w 1069904"/>
                    <a:gd name="connsiteY57" fmla="*/ 439258 h 804350"/>
                    <a:gd name="connsiteX58" fmla="*/ 310845 w 1069904"/>
                    <a:gd name="connsiteY58" fmla="*/ 460381 h 804350"/>
                    <a:gd name="connsiteX59" fmla="*/ 225905 w 1069904"/>
                    <a:gd name="connsiteY59" fmla="*/ 543218 h 804350"/>
                    <a:gd name="connsiteX60" fmla="*/ 181381 w 1069904"/>
                    <a:gd name="connsiteY60" fmla="*/ 543218 h 804350"/>
                    <a:gd name="connsiteX61" fmla="*/ 257826 w 1069904"/>
                    <a:gd name="connsiteY61" fmla="*/ 617774 h 804350"/>
                    <a:gd name="connsiteX62" fmla="*/ 249331 w 1069904"/>
                    <a:gd name="connsiteY62" fmla="*/ 609491 h 804350"/>
                    <a:gd name="connsiteX63" fmla="*/ 240322 w 1069904"/>
                    <a:gd name="connsiteY63" fmla="*/ 588368 h 804350"/>
                    <a:gd name="connsiteX64" fmla="*/ 249331 w 1069904"/>
                    <a:gd name="connsiteY64" fmla="*/ 567242 h 804350"/>
                    <a:gd name="connsiteX65" fmla="*/ 334271 w 1069904"/>
                    <a:gd name="connsiteY65" fmla="*/ 484405 h 804350"/>
                    <a:gd name="connsiteX66" fmla="*/ 378798 w 1069904"/>
                    <a:gd name="connsiteY66" fmla="*/ 484405 h 804350"/>
                    <a:gd name="connsiteX67" fmla="*/ 387292 w 1069904"/>
                    <a:gd name="connsiteY67" fmla="*/ 492688 h 804350"/>
                    <a:gd name="connsiteX68" fmla="*/ 396302 w 1069904"/>
                    <a:gd name="connsiteY68" fmla="*/ 513814 h 804350"/>
                    <a:gd name="connsiteX69" fmla="*/ 387292 w 1069904"/>
                    <a:gd name="connsiteY69" fmla="*/ 534937 h 804350"/>
                    <a:gd name="connsiteX70" fmla="*/ 302353 w 1069904"/>
                    <a:gd name="connsiteY70" fmla="*/ 617774 h 804350"/>
                    <a:gd name="connsiteX71" fmla="*/ 257826 w 1069904"/>
                    <a:gd name="connsiteY71" fmla="*/ 617774 h 804350"/>
                    <a:gd name="connsiteX72" fmla="*/ 334273 w 1069904"/>
                    <a:gd name="connsiteY72" fmla="*/ 692327 h 804350"/>
                    <a:gd name="connsiteX73" fmla="*/ 325779 w 1069904"/>
                    <a:gd name="connsiteY73" fmla="*/ 684042 h 804350"/>
                    <a:gd name="connsiteX74" fmla="*/ 316769 w 1069904"/>
                    <a:gd name="connsiteY74" fmla="*/ 662918 h 804350"/>
                    <a:gd name="connsiteX75" fmla="*/ 325779 w 1069904"/>
                    <a:gd name="connsiteY75" fmla="*/ 641793 h 804350"/>
                    <a:gd name="connsiteX76" fmla="*/ 410718 w 1069904"/>
                    <a:gd name="connsiteY76" fmla="*/ 558956 h 804350"/>
                    <a:gd name="connsiteX77" fmla="*/ 455243 w 1069904"/>
                    <a:gd name="connsiteY77" fmla="*/ 558956 h 804350"/>
                    <a:gd name="connsiteX78" fmla="*/ 463737 w 1069904"/>
                    <a:gd name="connsiteY78" fmla="*/ 567242 h 804350"/>
                    <a:gd name="connsiteX79" fmla="*/ 472747 w 1069904"/>
                    <a:gd name="connsiteY79" fmla="*/ 588368 h 804350"/>
                    <a:gd name="connsiteX80" fmla="*/ 463737 w 1069904"/>
                    <a:gd name="connsiteY80" fmla="*/ 609491 h 804350"/>
                    <a:gd name="connsiteX81" fmla="*/ 378800 w 1069904"/>
                    <a:gd name="connsiteY81" fmla="*/ 692327 h 804350"/>
                    <a:gd name="connsiteX82" fmla="*/ 334273 w 1069904"/>
                    <a:gd name="connsiteY82" fmla="*/ 692327 h 804350"/>
                    <a:gd name="connsiteX83" fmla="*/ 446750 w 1069904"/>
                    <a:gd name="connsiteY83" fmla="*/ 758598 h 804350"/>
                    <a:gd name="connsiteX84" fmla="*/ 402226 w 1069904"/>
                    <a:gd name="connsiteY84" fmla="*/ 758598 h 804350"/>
                    <a:gd name="connsiteX85" fmla="*/ 393214 w 1069904"/>
                    <a:gd name="connsiteY85" fmla="*/ 737474 h 804350"/>
                    <a:gd name="connsiteX86" fmla="*/ 402226 w 1069904"/>
                    <a:gd name="connsiteY86" fmla="*/ 716349 h 804350"/>
                    <a:gd name="connsiteX87" fmla="*/ 444697 w 1069904"/>
                    <a:gd name="connsiteY87" fmla="*/ 674929 h 804350"/>
                    <a:gd name="connsiteX88" fmla="*/ 466961 w 1069904"/>
                    <a:gd name="connsiteY88" fmla="*/ 665950 h 804350"/>
                    <a:gd name="connsiteX89" fmla="*/ 489222 w 1069904"/>
                    <a:gd name="connsiteY89" fmla="*/ 674929 h 804350"/>
                    <a:gd name="connsiteX90" fmla="*/ 498233 w 1069904"/>
                    <a:gd name="connsiteY90" fmla="*/ 696055 h 804350"/>
                    <a:gd name="connsiteX91" fmla="*/ 489209 w 1069904"/>
                    <a:gd name="connsiteY91" fmla="*/ 717163 h 804350"/>
                    <a:gd name="connsiteX92" fmla="*/ 446846 w 1069904"/>
                    <a:gd name="connsiteY92" fmla="*/ 758507 h 804350"/>
                    <a:gd name="connsiteX93" fmla="*/ 446753 w 1069904"/>
                    <a:gd name="connsiteY93" fmla="*/ 758598 h 804350"/>
                    <a:gd name="connsiteX94" fmla="*/ 803499 w 1069904"/>
                    <a:gd name="connsiteY94" fmla="*/ 576357 h 804350"/>
                    <a:gd name="connsiteX95" fmla="*/ 763878 w 1069904"/>
                    <a:gd name="connsiteY95" fmla="*/ 614999 h 804350"/>
                    <a:gd name="connsiteX96" fmla="*/ 639665 w 1069904"/>
                    <a:gd name="connsiteY96" fmla="*/ 501433 h 804350"/>
                    <a:gd name="connsiteX97" fmla="*/ 615964 w 1069904"/>
                    <a:gd name="connsiteY97" fmla="*/ 502494 h 804350"/>
                    <a:gd name="connsiteX98" fmla="*/ 617026 w 1069904"/>
                    <a:gd name="connsiteY98" fmla="*/ 526195 h 804350"/>
                    <a:gd name="connsiteX99" fmla="*/ 739819 w 1069904"/>
                    <a:gd name="connsiteY99" fmla="*/ 638463 h 804350"/>
                    <a:gd name="connsiteX100" fmla="*/ 679312 w 1069904"/>
                    <a:gd name="connsiteY100" fmla="*/ 697473 h 804350"/>
                    <a:gd name="connsiteX101" fmla="*/ 572108 w 1069904"/>
                    <a:gd name="connsiteY101" fmla="*/ 592923 h 804350"/>
                    <a:gd name="connsiteX102" fmla="*/ 548385 w 1069904"/>
                    <a:gd name="connsiteY102" fmla="*/ 593220 h 804350"/>
                    <a:gd name="connsiteX103" fmla="*/ 548682 w 1069904"/>
                    <a:gd name="connsiteY103" fmla="*/ 616944 h 804350"/>
                    <a:gd name="connsiteX104" fmla="*/ 655283 w 1069904"/>
                    <a:gd name="connsiteY104" fmla="*/ 720906 h 804350"/>
                    <a:gd name="connsiteX105" fmla="*/ 616635 w 1069904"/>
                    <a:gd name="connsiteY105" fmla="*/ 758598 h 804350"/>
                    <a:gd name="connsiteX106" fmla="*/ 555664 w 1069904"/>
                    <a:gd name="connsiteY106" fmla="*/ 758383 h 804350"/>
                    <a:gd name="connsiteX107" fmla="*/ 523803 w 1069904"/>
                    <a:gd name="connsiteY107" fmla="*/ 726687 h 804350"/>
                    <a:gd name="connsiteX108" fmla="*/ 531784 w 1069904"/>
                    <a:gd name="connsiteY108" fmla="*/ 696055 h 804350"/>
                    <a:gd name="connsiteX109" fmla="*/ 512648 w 1069904"/>
                    <a:gd name="connsiteY109" fmla="*/ 650910 h 804350"/>
                    <a:gd name="connsiteX110" fmla="*/ 485517 w 1069904"/>
                    <a:gd name="connsiteY110" fmla="*/ 635121 h 804350"/>
                    <a:gd name="connsiteX111" fmla="*/ 487166 w 1069904"/>
                    <a:gd name="connsiteY111" fmla="*/ 633512 h 804350"/>
                    <a:gd name="connsiteX112" fmla="*/ 506304 w 1069904"/>
                    <a:gd name="connsiteY112" fmla="*/ 588368 h 804350"/>
                    <a:gd name="connsiteX113" fmla="*/ 487166 w 1069904"/>
                    <a:gd name="connsiteY113" fmla="*/ 543223 h 804350"/>
                    <a:gd name="connsiteX114" fmla="*/ 478671 w 1069904"/>
                    <a:gd name="connsiteY114" fmla="*/ 534937 h 804350"/>
                    <a:gd name="connsiteX115" fmla="*/ 429786 w 1069904"/>
                    <a:gd name="connsiteY115" fmla="*/ 516588 h 804350"/>
                    <a:gd name="connsiteX116" fmla="*/ 429854 w 1069904"/>
                    <a:gd name="connsiteY116" fmla="*/ 513812 h 804350"/>
                    <a:gd name="connsiteX117" fmla="*/ 410718 w 1069904"/>
                    <a:gd name="connsiteY117" fmla="*/ 468667 h 804350"/>
                    <a:gd name="connsiteX118" fmla="*/ 402224 w 1069904"/>
                    <a:gd name="connsiteY118" fmla="*/ 460381 h 804350"/>
                    <a:gd name="connsiteX119" fmla="*/ 353336 w 1069904"/>
                    <a:gd name="connsiteY119" fmla="*/ 442035 h 804350"/>
                    <a:gd name="connsiteX120" fmla="*/ 353404 w 1069904"/>
                    <a:gd name="connsiteY120" fmla="*/ 439258 h 804350"/>
                    <a:gd name="connsiteX121" fmla="*/ 334268 w 1069904"/>
                    <a:gd name="connsiteY121" fmla="*/ 394113 h 804350"/>
                    <a:gd name="connsiteX122" fmla="*/ 325774 w 1069904"/>
                    <a:gd name="connsiteY122" fmla="*/ 385828 h 804350"/>
                    <a:gd name="connsiteX123" fmla="*/ 234395 w 1069904"/>
                    <a:gd name="connsiteY123" fmla="*/ 385828 h 804350"/>
                    <a:gd name="connsiteX124" fmla="*/ 207316 w 1069904"/>
                    <a:gd name="connsiteY124" fmla="*/ 412235 h 804350"/>
                    <a:gd name="connsiteX125" fmla="*/ 159599 w 1069904"/>
                    <a:gd name="connsiteY125" fmla="*/ 364816 h 804350"/>
                    <a:gd name="connsiteX126" fmla="*/ 363344 w 1069904"/>
                    <a:gd name="connsiteY126" fmla="*/ 166117 h 804350"/>
                    <a:gd name="connsiteX127" fmla="*/ 442536 w 1069904"/>
                    <a:gd name="connsiteY127" fmla="*/ 166271 h 804350"/>
                    <a:gd name="connsiteX128" fmla="*/ 353311 w 1069904"/>
                    <a:gd name="connsiteY128" fmla="*/ 253287 h 804350"/>
                    <a:gd name="connsiteX129" fmla="*/ 330664 w 1069904"/>
                    <a:gd name="connsiteY129" fmla="*/ 306717 h 804350"/>
                    <a:gd name="connsiteX130" fmla="*/ 353311 w 1069904"/>
                    <a:gd name="connsiteY130" fmla="*/ 360147 h 804350"/>
                    <a:gd name="connsiteX131" fmla="*/ 461662 w 1069904"/>
                    <a:gd name="connsiteY131" fmla="*/ 360245 h 804350"/>
                    <a:gd name="connsiteX132" fmla="*/ 543552 w 1069904"/>
                    <a:gd name="connsiteY132" fmla="*/ 280600 h 804350"/>
                    <a:gd name="connsiteX133" fmla="*/ 803494 w 1069904"/>
                    <a:gd name="connsiteY133" fmla="*/ 534105 h 804350"/>
                    <a:gd name="connsiteX134" fmla="*/ 812511 w 1069904"/>
                    <a:gd name="connsiteY134" fmla="*/ 555231 h 804350"/>
                    <a:gd name="connsiteX135" fmla="*/ 803494 w 1069904"/>
                    <a:gd name="connsiteY135" fmla="*/ 576354 h 804350"/>
                    <a:gd name="connsiteX136" fmla="*/ 810965 w 1069904"/>
                    <a:gd name="connsiteY136" fmla="*/ 494522 h 804350"/>
                    <a:gd name="connsiteX137" fmla="*/ 555288 w 1069904"/>
                    <a:gd name="connsiteY137" fmla="*/ 245173 h 804350"/>
                    <a:gd name="connsiteX138" fmla="*/ 531877 w 1069904"/>
                    <a:gd name="connsiteY138" fmla="*/ 245158 h 804350"/>
                    <a:gd name="connsiteX139" fmla="*/ 438256 w 1069904"/>
                    <a:gd name="connsiteY139" fmla="*/ 336211 h 804350"/>
                    <a:gd name="connsiteX140" fmla="*/ 376742 w 1069904"/>
                    <a:gd name="connsiteY140" fmla="*/ 336128 h 804350"/>
                    <a:gd name="connsiteX141" fmla="*/ 364222 w 1069904"/>
                    <a:gd name="connsiteY141" fmla="*/ 306719 h 804350"/>
                    <a:gd name="connsiteX142" fmla="*/ 376742 w 1069904"/>
                    <a:gd name="connsiteY142" fmla="*/ 277311 h 804350"/>
                    <a:gd name="connsiteX143" fmla="*/ 497043 w 1069904"/>
                    <a:gd name="connsiteY143" fmla="*/ 160044 h 804350"/>
                    <a:gd name="connsiteX144" fmla="*/ 586212 w 1069904"/>
                    <a:gd name="connsiteY144" fmla="*/ 124685 h 804350"/>
                    <a:gd name="connsiteX145" fmla="*/ 672481 w 1069904"/>
                    <a:gd name="connsiteY145" fmla="*/ 124685 h 804350"/>
                    <a:gd name="connsiteX146" fmla="*/ 931334 w 1069904"/>
                    <a:gd name="connsiteY146" fmla="*/ 377129 h 804350"/>
                    <a:gd name="connsiteX147" fmla="*/ 810965 w 1069904"/>
                    <a:gd name="connsiteY147" fmla="*/ 494519 h 804350"/>
                    <a:gd name="connsiteX148" fmla="*/ 968105 w 1069904"/>
                    <a:gd name="connsiteY148" fmla="*/ 366125 h 804350"/>
                    <a:gd name="connsiteX149" fmla="*/ 694843 w 1069904"/>
                    <a:gd name="connsiteY149" fmla="*/ 99627 h 804350"/>
                    <a:gd name="connsiteX150" fmla="*/ 755754 w 1069904"/>
                    <a:gd name="connsiteY150" fmla="*/ 40225 h 804350"/>
                    <a:gd name="connsiteX151" fmla="*/ 1029013 w 1069904"/>
                    <a:gd name="connsiteY151" fmla="*/ 306722 h 804350"/>
                    <a:gd name="connsiteX152" fmla="*/ 968102 w 1069904"/>
                    <a:gd name="connsiteY152" fmla="*/ 366125 h 80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69904" h="804350">
                      <a:moveTo>
                        <a:pt x="1064564" y="294855"/>
                      </a:moveTo>
                      <a:cubicBezTo>
                        <a:pt x="1048964" y="274186"/>
                        <a:pt x="825177" y="61764"/>
                        <a:pt x="767467" y="4780"/>
                      </a:cubicBezTo>
                      <a:cubicBezTo>
                        <a:pt x="760993" y="-1614"/>
                        <a:pt x="750556" y="-1573"/>
                        <a:pt x="744041" y="4780"/>
                      </a:cubicBezTo>
                      <a:cubicBezTo>
                        <a:pt x="744041" y="4780"/>
                        <a:pt x="657116" y="89859"/>
                        <a:pt x="656367" y="91135"/>
                      </a:cubicBezTo>
                      <a:lnTo>
                        <a:pt x="586212" y="91135"/>
                      </a:lnTo>
                      <a:cubicBezTo>
                        <a:pt x="545426" y="91135"/>
                        <a:pt x="506955" y="105887"/>
                        <a:pt x="477110" y="132781"/>
                      </a:cubicBezTo>
                      <a:cubicBezTo>
                        <a:pt x="476217" y="133586"/>
                        <a:pt x="421715" y="132643"/>
                        <a:pt x="397671" y="132643"/>
                      </a:cubicBezTo>
                      <a:cubicBezTo>
                        <a:pt x="403043" y="129841"/>
                        <a:pt x="407288" y="122110"/>
                        <a:pt x="407288" y="116196"/>
                      </a:cubicBezTo>
                      <a:cubicBezTo>
                        <a:pt x="407288" y="111673"/>
                        <a:pt x="405462" y="107343"/>
                        <a:pt x="402226" y="104185"/>
                      </a:cubicBezTo>
                      <a:lnTo>
                        <a:pt x="317286" y="21348"/>
                      </a:lnTo>
                      <a:cubicBezTo>
                        <a:pt x="310772" y="14995"/>
                        <a:pt x="300378" y="14995"/>
                        <a:pt x="293860" y="21348"/>
                      </a:cubicBezTo>
                      <a:lnTo>
                        <a:pt x="5062" y="302992"/>
                      </a:lnTo>
                      <a:cubicBezTo>
                        <a:pt x="1824" y="306149"/>
                        <a:pt x="0" y="310480"/>
                        <a:pt x="0" y="315002"/>
                      </a:cubicBezTo>
                      <a:cubicBezTo>
                        <a:pt x="0" y="319525"/>
                        <a:pt x="1826" y="323855"/>
                        <a:pt x="5062" y="327013"/>
                      </a:cubicBezTo>
                      <a:lnTo>
                        <a:pt x="90002" y="409849"/>
                      </a:lnTo>
                      <a:cubicBezTo>
                        <a:pt x="93261" y="413027"/>
                        <a:pt x="97488" y="414616"/>
                        <a:pt x="101715" y="414616"/>
                      </a:cubicBezTo>
                      <a:cubicBezTo>
                        <a:pt x="105942" y="414616"/>
                        <a:pt x="110172" y="413027"/>
                        <a:pt x="113428" y="409849"/>
                      </a:cubicBezTo>
                      <a:lnTo>
                        <a:pt x="135580" y="388247"/>
                      </a:lnTo>
                      <a:lnTo>
                        <a:pt x="183298" y="435666"/>
                      </a:lnTo>
                      <a:lnTo>
                        <a:pt x="149462" y="468664"/>
                      </a:lnTo>
                      <a:cubicBezTo>
                        <a:pt x="137121" y="480700"/>
                        <a:pt x="130324" y="496734"/>
                        <a:pt x="130324" y="513812"/>
                      </a:cubicBezTo>
                      <a:cubicBezTo>
                        <a:pt x="130324" y="530889"/>
                        <a:pt x="137119" y="546923"/>
                        <a:pt x="149462" y="558956"/>
                      </a:cubicBezTo>
                      <a:lnTo>
                        <a:pt x="157957" y="567239"/>
                      </a:lnTo>
                      <a:cubicBezTo>
                        <a:pt x="171519" y="580465"/>
                        <a:pt x="188385" y="585164"/>
                        <a:pt x="206827" y="585724"/>
                      </a:cubicBezTo>
                      <a:cubicBezTo>
                        <a:pt x="206101" y="603594"/>
                        <a:pt x="213115" y="621030"/>
                        <a:pt x="225908" y="633507"/>
                      </a:cubicBezTo>
                      <a:cubicBezTo>
                        <a:pt x="225908" y="633507"/>
                        <a:pt x="234402" y="641790"/>
                        <a:pt x="234402" y="641793"/>
                      </a:cubicBezTo>
                      <a:cubicBezTo>
                        <a:pt x="247747" y="654807"/>
                        <a:pt x="264875" y="660091"/>
                        <a:pt x="283161" y="660207"/>
                      </a:cubicBezTo>
                      <a:cubicBezTo>
                        <a:pt x="283759" y="678511"/>
                        <a:pt x="288930" y="694968"/>
                        <a:pt x="302355" y="708061"/>
                      </a:cubicBezTo>
                      <a:cubicBezTo>
                        <a:pt x="302355" y="708061"/>
                        <a:pt x="310850" y="716344"/>
                        <a:pt x="310850" y="716344"/>
                      </a:cubicBezTo>
                      <a:cubicBezTo>
                        <a:pt x="324210" y="729373"/>
                        <a:pt x="341406" y="734695"/>
                        <a:pt x="359725" y="734756"/>
                      </a:cubicBezTo>
                      <a:cubicBezTo>
                        <a:pt x="358968" y="752651"/>
                        <a:pt x="365992" y="770119"/>
                        <a:pt x="378803" y="782614"/>
                      </a:cubicBezTo>
                      <a:cubicBezTo>
                        <a:pt x="391401" y="794897"/>
                        <a:pt x="407944" y="801041"/>
                        <a:pt x="424492" y="801041"/>
                      </a:cubicBezTo>
                      <a:cubicBezTo>
                        <a:pt x="441035" y="801041"/>
                        <a:pt x="457586" y="794897"/>
                        <a:pt x="470179" y="782614"/>
                      </a:cubicBezTo>
                      <a:lnTo>
                        <a:pt x="501626" y="751947"/>
                      </a:lnTo>
                      <a:lnTo>
                        <a:pt x="532031" y="782198"/>
                      </a:lnTo>
                      <a:cubicBezTo>
                        <a:pt x="546950" y="796963"/>
                        <a:pt x="566607" y="804350"/>
                        <a:pt x="586273" y="804350"/>
                      </a:cubicBezTo>
                      <a:cubicBezTo>
                        <a:pt x="605939" y="804350"/>
                        <a:pt x="625195" y="797109"/>
                        <a:pt x="640059" y="782614"/>
                      </a:cubicBezTo>
                      <a:lnTo>
                        <a:pt x="826928" y="600373"/>
                      </a:lnTo>
                      <a:cubicBezTo>
                        <a:pt x="839271" y="588335"/>
                        <a:pt x="846069" y="572304"/>
                        <a:pt x="846069" y="555228"/>
                      </a:cubicBezTo>
                      <a:cubicBezTo>
                        <a:pt x="846069" y="541936"/>
                        <a:pt x="841932" y="529285"/>
                        <a:pt x="834282" y="518647"/>
                      </a:cubicBezTo>
                      <a:lnTo>
                        <a:pt x="955365" y="400560"/>
                      </a:lnTo>
                      <a:cubicBezTo>
                        <a:pt x="955365" y="400560"/>
                        <a:pt x="956392" y="401561"/>
                        <a:pt x="956394" y="401564"/>
                      </a:cubicBezTo>
                      <a:cubicBezTo>
                        <a:pt x="974095" y="418823"/>
                        <a:pt x="1004525" y="377472"/>
                        <a:pt x="1015817" y="366460"/>
                      </a:cubicBezTo>
                      <a:cubicBezTo>
                        <a:pt x="1032131" y="350550"/>
                        <a:pt x="1048444" y="334640"/>
                        <a:pt x="1064760" y="318730"/>
                      </a:cubicBezTo>
                      <a:cubicBezTo>
                        <a:pt x="1072846" y="310843"/>
                        <a:pt x="1070324" y="302482"/>
                        <a:pt x="1064569" y="294852"/>
                      </a:cubicBezTo>
                      <a:close/>
                      <a:moveTo>
                        <a:pt x="101715" y="374407"/>
                      </a:moveTo>
                      <a:lnTo>
                        <a:pt x="40804" y="315005"/>
                      </a:lnTo>
                      <a:lnTo>
                        <a:pt x="305573" y="56790"/>
                      </a:lnTo>
                      <a:lnTo>
                        <a:pt x="366484" y="116193"/>
                      </a:lnTo>
                      <a:lnTo>
                        <a:pt x="101715" y="374407"/>
                      </a:lnTo>
                      <a:close/>
                      <a:moveTo>
                        <a:pt x="181381" y="543220"/>
                      </a:moveTo>
                      <a:lnTo>
                        <a:pt x="172886" y="534935"/>
                      </a:lnTo>
                      <a:cubicBezTo>
                        <a:pt x="167075" y="529270"/>
                        <a:pt x="163877" y="521766"/>
                        <a:pt x="163877" y="513812"/>
                      </a:cubicBezTo>
                      <a:cubicBezTo>
                        <a:pt x="163877" y="505857"/>
                        <a:pt x="167077" y="498353"/>
                        <a:pt x="172886" y="492686"/>
                      </a:cubicBezTo>
                      <a:lnTo>
                        <a:pt x="257823" y="409849"/>
                      </a:lnTo>
                      <a:cubicBezTo>
                        <a:pt x="270101" y="397876"/>
                        <a:pt x="290075" y="397879"/>
                        <a:pt x="302350" y="409849"/>
                      </a:cubicBezTo>
                      <a:lnTo>
                        <a:pt x="310845" y="418132"/>
                      </a:lnTo>
                      <a:cubicBezTo>
                        <a:pt x="316656" y="423800"/>
                        <a:pt x="319854" y="431301"/>
                        <a:pt x="319854" y="439258"/>
                      </a:cubicBezTo>
                      <a:cubicBezTo>
                        <a:pt x="319854" y="447216"/>
                        <a:pt x="316653" y="454717"/>
                        <a:pt x="310845" y="460381"/>
                      </a:cubicBezTo>
                      <a:lnTo>
                        <a:pt x="225905" y="543218"/>
                      </a:lnTo>
                      <a:cubicBezTo>
                        <a:pt x="213630" y="555188"/>
                        <a:pt x="193654" y="555191"/>
                        <a:pt x="181381" y="543218"/>
                      </a:cubicBezTo>
                      <a:close/>
                      <a:moveTo>
                        <a:pt x="257826" y="617774"/>
                      </a:moveTo>
                      <a:lnTo>
                        <a:pt x="249331" y="609491"/>
                      </a:lnTo>
                      <a:cubicBezTo>
                        <a:pt x="243520" y="603826"/>
                        <a:pt x="240322" y="596323"/>
                        <a:pt x="240322" y="588368"/>
                      </a:cubicBezTo>
                      <a:cubicBezTo>
                        <a:pt x="240322" y="580413"/>
                        <a:pt x="243523" y="572909"/>
                        <a:pt x="249331" y="567242"/>
                      </a:cubicBezTo>
                      <a:lnTo>
                        <a:pt x="334271" y="484405"/>
                      </a:lnTo>
                      <a:cubicBezTo>
                        <a:pt x="346546" y="472432"/>
                        <a:pt x="366522" y="472435"/>
                        <a:pt x="378798" y="484405"/>
                      </a:cubicBezTo>
                      <a:lnTo>
                        <a:pt x="387292" y="492688"/>
                      </a:lnTo>
                      <a:cubicBezTo>
                        <a:pt x="393103" y="498356"/>
                        <a:pt x="396302" y="505857"/>
                        <a:pt x="396302" y="513814"/>
                      </a:cubicBezTo>
                      <a:cubicBezTo>
                        <a:pt x="396302" y="521772"/>
                        <a:pt x="393101" y="529273"/>
                        <a:pt x="387292" y="534937"/>
                      </a:cubicBezTo>
                      <a:lnTo>
                        <a:pt x="302353" y="617774"/>
                      </a:lnTo>
                      <a:cubicBezTo>
                        <a:pt x="290077" y="629744"/>
                        <a:pt x="270101" y="629747"/>
                        <a:pt x="257826" y="617774"/>
                      </a:cubicBezTo>
                      <a:close/>
                      <a:moveTo>
                        <a:pt x="334273" y="692327"/>
                      </a:moveTo>
                      <a:lnTo>
                        <a:pt x="325779" y="684042"/>
                      </a:lnTo>
                      <a:cubicBezTo>
                        <a:pt x="319968" y="678377"/>
                        <a:pt x="316769" y="670873"/>
                        <a:pt x="316769" y="662918"/>
                      </a:cubicBezTo>
                      <a:cubicBezTo>
                        <a:pt x="316769" y="654963"/>
                        <a:pt x="319970" y="647460"/>
                        <a:pt x="325779" y="641793"/>
                      </a:cubicBezTo>
                      <a:lnTo>
                        <a:pt x="410718" y="558956"/>
                      </a:lnTo>
                      <a:cubicBezTo>
                        <a:pt x="422994" y="546986"/>
                        <a:pt x="442965" y="546983"/>
                        <a:pt x="455243" y="558956"/>
                      </a:cubicBezTo>
                      <a:lnTo>
                        <a:pt x="463737" y="567242"/>
                      </a:lnTo>
                      <a:cubicBezTo>
                        <a:pt x="469549" y="572909"/>
                        <a:pt x="472747" y="580410"/>
                        <a:pt x="472747" y="588368"/>
                      </a:cubicBezTo>
                      <a:cubicBezTo>
                        <a:pt x="472747" y="596325"/>
                        <a:pt x="469546" y="603826"/>
                        <a:pt x="463737" y="609491"/>
                      </a:cubicBezTo>
                      <a:lnTo>
                        <a:pt x="378800" y="692327"/>
                      </a:lnTo>
                      <a:cubicBezTo>
                        <a:pt x="366522" y="704300"/>
                        <a:pt x="346549" y="704298"/>
                        <a:pt x="334273" y="692327"/>
                      </a:cubicBezTo>
                      <a:close/>
                      <a:moveTo>
                        <a:pt x="446750" y="758598"/>
                      </a:moveTo>
                      <a:cubicBezTo>
                        <a:pt x="434475" y="770571"/>
                        <a:pt x="414499" y="770568"/>
                        <a:pt x="402226" y="758598"/>
                      </a:cubicBezTo>
                      <a:cubicBezTo>
                        <a:pt x="396415" y="752933"/>
                        <a:pt x="393214" y="745429"/>
                        <a:pt x="393214" y="737474"/>
                      </a:cubicBezTo>
                      <a:cubicBezTo>
                        <a:pt x="393214" y="729519"/>
                        <a:pt x="396415" y="722016"/>
                        <a:pt x="402226" y="716349"/>
                      </a:cubicBezTo>
                      <a:lnTo>
                        <a:pt x="444697" y="674929"/>
                      </a:lnTo>
                      <a:cubicBezTo>
                        <a:pt x="450836" y="668941"/>
                        <a:pt x="458895" y="665950"/>
                        <a:pt x="466961" y="665950"/>
                      </a:cubicBezTo>
                      <a:cubicBezTo>
                        <a:pt x="475027" y="665950"/>
                        <a:pt x="483085" y="668944"/>
                        <a:pt x="489222" y="674929"/>
                      </a:cubicBezTo>
                      <a:cubicBezTo>
                        <a:pt x="495033" y="680596"/>
                        <a:pt x="498233" y="688097"/>
                        <a:pt x="498233" y="696055"/>
                      </a:cubicBezTo>
                      <a:cubicBezTo>
                        <a:pt x="498233" y="704013"/>
                        <a:pt x="494627" y="711408"/>
                        <a:pt x="489209" y="717163"/>
                      </a:cubicBezTo>
                      <a:cubicBezTo>
                        <a:pt x="475688" y="731527"/>
                        <a:pt x="460966" y="744738"/>
                        <a:pt x="446846" y="758507"/>
                      </a:cubicBezTo>
                      <a:cubicBezTo>
                        <a:pt x="446816" y="758537"/>
                        <a:pt x="446783" y="758568"/>
                        <a:pt x="446753" y="758598"/>
                      </a:cubicBezTo>
                      <a:close/>
                      <a:moveTo>
                        <a:pt x="803499" y="576357"/>
                      </a:moveTo>
                      <a:lnTo>
                        <a:pt x="763878" y="614999"/>
                      </a:lnTo>
                      <a:lnTo>
                        <a:pt x="639665" y="501433"/>
                      </a:lnTo>
                      <a:cubicBezTo>
                        <a:pt x="632825" y="495180"/>
                        <a:pt x="622214" y="495659"/>
                        <a:pt x="615964" y="502494"/>
                      </a:cubicBezTo>
                      <a:cubicBezTo>
                        <a:pt x="609712" y="509332"/>
                        <a:pt x="610188" y="519943"/>
                        <a:pt x="617026" y="526195"/>
                      </a:cubicBezTo>
                      <a:lnTo>
                        <a:pt x="739819" y="638463"/>
                      </a:lnTo>
                      <a:lnTo>
                        <a:pt x="679312" y="697473"/>
                      </a:lnTo>
                      <a:lnTo>
                        <a:pt x="572108" y="592923"/>
                      </a:lnTo>
                      <a:cubicBezTo>
                        <a:pt x="565473" y="586453"/>
                        <a:pt x="554852" y="586589"/>
                        <a:pt x="548385" y="593220"/>
                      </a:cubicBezTo>
                      <a:cubicBezTo>
                        <a:pt x="541918" y="599854"/>
                        <a:pt x="542049" y="610475"/>
                        <a:pt x="548682" y="616944"/>
                      </a:cubicBezTo>
                      <a:lnTo>
                        <a:pt x="655283" y="720906"/>
                      </a:lnTo>
                      <a:lnTo>
                        <a:pt x="616635" y="758598"/>
                      </a:lnTo>
                      <a:cubicBezTo>
                        <a:pt x="599764" y="775053"/>
                        <a:pt x="572398" y="774942"/>
                        <a:pt x="555664" y="758383"/>
                      </a:cubicBezTo>
                      <a:lnTo>
                        <a:pt x="523803" y="726687"/>
                      </a:lnTo>
                      <a:cubicBezTo>
                        <a:pt x="529009" y="717410"/>
                        <a:pt x="531784" y="706948"/>
                        <a:pt x="531784" y="696055"/>
                      </a:cubicBezTo>
                      <a:cubicBezTo>
                        <a:pt x="531784" y="678977"/>
                        <a:pt x="524989" y="662944"/>
                        <a:pt x="512648" y="650910"/>
                      </a:cubicBezTo>
                      <a:cubicBezTo>
                        <a:pt x="504814" y="643271"/>
                        <a:pt x="495454" y="638012"/>
                        <a:pt x="485517" y="635121"/>
                      </a:cubicBezTo>
                      <a:lnTo>
                        <a:pt x="487166" y="633512"/>
                      </a:lnTo>
                      <a:cubicBezTo>
                        <a:pt x="499507" y="621476"/>
                        <a:pt x="506304" y="605445"/>
                        <a:pt x="506304" y="588368"/>
                      </a:cubicBezTo>
                      <a:cubicBezTo>
                        <a:pt x="506304" y="571290"/>
                        <a:pt x="499510" y="555256"/>
                        <a:pt x="487166" y="543223"/>
                      </a:cubicBezTo>
                      <a:lnTo>
                        <a:pt x="478671" y="534937"/>
                      </a:lnTo>
                      <a:cubicBezTo>
                        <a:pt x="465263" y="521862"/>
                        <a:pt x="447381" y="515746"/>
                        <a:pt x="429786" y="516588"/>
                      </a:cubicBezTo>
                      <a:cubicBezTo>
                        <a:pt x="429827" y="515665"/>
                        <a:pt x="429854" y="514742"/>
                        <a:pt x="429854" y="513812"/>
                      </a:cubicBezTo>
                      <a:cubicBezTo>
                        <a:pt x="429854" y="496734"/>
                        <a:pt x="423060" y="480700"/>
                        <a:pt x="410718" y="468667"/>
                      </a:cubicBezTo>
                      <a:lnTo>
                        <a:pt x="402224" y="460381"/>
                      </a:lnTo>
                      <a:cubicBezTo>
                        <a:pt x="388816" y="447306"/>
                        <a:pt x="370931" y="441193"/>
                        <a:pt x="353336" y="442035"/>
                      </a:cubicBezTo>
                      <a:cubicBezTo>
                        <a:pt x="353376" y="441112"/>
                        <a:pt x="353404" y="440189"/>
                        <a:pt x="353404" y="439258"/>
                      </a:cubicBezTo>
                      <a:cubicBezTo>
                        <a:pt x="353404" y="422180"/>
                        <a:pt x="346609" y="406147"/>
                        <a:pt x="334268" y="394113"/>
                      </a:cubicBezTo>
                      <a:lnTo>
                        <a:pt x="325774" y="385828"/>
                      </a:lnTo>
                      <a:cubicBezTo>
                        <a:pt x="300582" y="361262"/>
                        <a:pt x="259591" y="361257"/>
                        <a:pt x="234395" y="385828"/>
                      </a:cubicBezTo>
                      <a:lnTo>
                        <a:pt x="207316" y="412235"/>
                      </a:lnTo>
                      <a:lnTo>
                        <a:pt x="159599" y="364816"/>
                      </a:lnTo>
                      <a:lnTo>
                        <a:pt x="363344" y="166117"/>
                      </a:lnTo>
                      <a:lnTo>
                        <a:pt x="442536" y="166271"/>
                      </a:lnTo>
                      <a:lnTo>
                        <a:pt x="353311" y="253287"/>
                      </a:lnTo>
                      <a:cubicBezTo>
                        <a:pt x="338707" y="267530"/>
                        <a:pt x="330664" y="286504"/>
                        <a:pt x="330664" y="306717"/>
                      </a:cubicBezTo>
                      <a:cubicBezTo>
                        <a:pt x="330664" y="326930"/>
                        <a:pt x="338705" y="345904"/>
                        <a:pt x="353311" y="360147"/>
                      </a:cubicBezTo>
                      <a:cubicBezTo>
                        <a:pt x="383211" y="389306"/>
                        <a:pt x="431824" y="389344"/>
                        <a:pt x="461662" y="360245"/>
                      </a:cubicBezTo>
                      <a:lnTo>
                        <a:pt x="543552" y="280600"/>
                      </a:lnTo>
                      <a:lnTo>
                        <a:pt x="803494" y="534105"/>
                      </a:lnTo>
                      <a:cubicBezTo>
                        <a:pt x="809308" y="539775"/>
                        <a:pt x="812511" y="547279"/>
                        <a:pt x="812511" y="555231"/>
                      </a:cubicBezTo>
                      <a:cubicBezTo>
                        <a:pt x="812511" y="563183"/>
                        <a:pt x="809308" y="570684"/>
                        <a:pt x="803494" y="576354"/>
                      </a:cubicBezTo>
                      <a:close/>
                      <a:moveTo>
                        <a:pt x="810965" y="494522"/>
                      </a:moveTo>
                      <a:lnTo>
                        <a:pt x="555288" y="245173"/>
                      </a:lnTo>
                      <a:cubicBezTo>
                        <a:pt x="548781" y="238824"/>
                        <a:pt x="538397" y="238817"/>
                        <a:pt x="531877" y="245158"/>
                      </a:cubicBezTo>
                      <a:lnTo>
                        <a:pt x="438256" y="336211"/>
                      </a:lnTo>
                      <a:cubicBezTo>
                        <a:pt x="421319" y="352729"/>
                        <a:pt x="393726" y="352689"/>
                        <a:pt x="376742" y="336128"/>
                      </a:cubicBezTo>
                      <a:cubicBezTo>
                        <a:pt x="368669" y="328254"/>
                        <a:pt x="364222" y="317812"/>
                        <a:pt x="364222" y="306719"/>
                      </a:cubicBezTo>
                      <a:cubicBezTo>
                        <a:pt x="364222" y="295627"/>
                        <a:pt x="368669" y="285185"/>
                        <a:pt x="376742" y="277311"/>
                      </a:cubicBezTo>
                      <a:cubicBezTo>
                        <a:pt x="376742" y="277311"/>
                        <a:pt x="496127" y="161186"/>
                        <a:pt x="497043" y="160044"/>
                      </a:cubicBezTo>
                      <a:cubicBezTo>
                        <a:pt x="521029" y="137246"/>
                        <a:pt x="552614" y="124685"/>
                        <a:pt x="586212" y="124685"/>
                      </a:cubicBezTo>
                      <a:lnTo>
                        <a:pt x="672481" y="124685"/>
                      </a:lnTo>
                      <a:lnTo>
                        <a:pt x="931334" y="377129"/>
                      </a:lnTo>
                      <a:lnTo>
                        <a:pt x="810965" y="494519"/>
                      </a:lnTo>
                      <a:close/>
                      <a:moveTo>
                        <a:pt x="968105" y="366125"/>
                      </a:moveTo>
                      <a:lnTo>
                        <a:pt x="694843" y="99627"/>
                      </a:lnTo>
                      <a:lnTo>
                        <a:pt x="755754" y="40225"/>
                      </a:lnTo>
                      <a:lnTo>
                        <a:pt x="1029013" y="306722"/>
                      </a:lnTo>
                      <a:lnTo>
                        <a:pt x="968102" y="366125"/>
                      </a:lnTo>
                      <a:close/>
                    </a:path>
                  </a:pathLst>
                </a:custGeom>
                <a:solidFill>
                  <a:schemeClr val="bg1">
                    <a:lumMod val="75000"/>
                  </a:schemeClr>
                </a:solidFill>
                <a:ln w="0" cap="flat">
                  <a:noFill/>
                  <a:prstDash val="solid"/>
                  <a:miter/>
                </a:ln>
              </p:spPr>
              <p:txBody>
                <a:bodyPr rtlCol="0" anchor="ctr"/>
                <a:lstStyle/>
                <a:p>
                  <a:endParaRPr lang="ko-KR" altLang="en-US"/>
                </a:p>
              </p:txBody>
            </p:sp>
          </p:grpSp>
          <p:sp>
            <p:nvSpPr>
              <p:cNvPr id="272" name="타원 271">
                <a:extLst>
                  <a:ext uri="{FF2B5EF4-FFF2-40B4-BE49-F238E27FC236}">
                    <a16:creationId xmlns:a16="http://schemas.microsoft.com/office/drawing/2014/main" id="{50197A9B-187D-0509-9773-16CC5A391F6B}"/>
                  </a:ext>
                </a:extLst>
              </p:cNvPr>
              <p:cNvSpPr/>
              <p:nvPr/>
            </p:nvSpPr>
            <p:spPr>
              <a:xfrm>
                <a:off x="6078418" y="2082659"/>
                <a:ext cx="538580" cy="538580"/>
              </a:xfrm>
              <a:prstGeom prst="ellipse">
                <a:avLst/>
              </a:prstGeom>
              <a:solidFill>
                <a:schemeClr val="bg1"/>
              </a:solidFill>
              <a:ln w="28575">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273" name="타원 272">
                <a:extLst>
                  <a:ext uri="{FF2B5EF4-FFF2-40B4-BE49-F238E27FC236}">
                    <a16:creationId xmlns:a16="http://schemas.microsoft.com/office/drawing/2014/main" id="{80AC6C56-F948-2230-8556-A227AC6A0DBC}"/>
                  </a:ext>
                </a:extLst>
              </p:cNvPr>
              <p:cNvSpPr/>
              <p:nvPr/>
            </p:nvSpPr>
            <p:spPr>
              <a:xfrm>
                <a:off x="7017790" y="2082659"/>
                <a:ext cx="538580" cy="538580"/>
              </a:xfrm>
              <a:prstGeom prst="ellipse">
                <a:avLst/>
              </a:prstGeom>
              <a:solidFill>
                <a:schemeClr val="bg1"/>
              </a:solidFill>
              <a:ln w="2857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274" name="타원 273">
                <a:extLst>
                  <a:ext uri="{FF2B5EF4-FFF2-40B4-BE49-F238E27FC236}">
                    <a16:creationId xmlns:a16="http://schemas.microsoft.com/office/drawing/2014/main" id="{AD54090B-8994-8FA3-0E13-A034806D481A}"/>
                  </a:ext>
                </a:extLst>
              </p:cNvPr>
              <p:cNvSpPr/>
              <p:nvPr/>
            </p:nvSpPr>
            <p:spPr>
              <a:xfrm>
                <a:off x="6078418" y="2849041"/>
                <a:ext cx="538580" cy="538580"/>
              </a:xfrm>
              <a:prstGeom prst="ellipse">
                <a:avLst/>
              </a:prstGeom>
              <a:solidFill>
                <a:schemeClr val="bg1"/>
              </a:solidFill>
              <a:ln w="28575">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275" name="타원 274">
                <a:extLst>
                  <a:ext uri="{FF2B5EF4-FFF2-40B4-BE49-F238E27FC236}">
                    <a16:creationId xmlns:a16="http://schemas.microsoft.com/office/drawing/2014/main" id="{1150FA0B-E2D9-81B4-0B37-6CEF6E2B51CE}"/>
                  </a:ext>
                </a:extLst>
              </p:cNvPr>
              <p:cNvSpPr/>
              <p:nvPr/>
            </p:nvSpPr>
            <p:spPr>
              <a:xfrm>
                <a:off x="7017790" y="2849041"/>
                <a:ext cx="538580" cy="538580"/>
              </a:xfrm>
              <a:prstGeom prst="ellipse">
                <a:avLst/>
              </a:prstGeom>
              <a:solidFill>
                <a:schemeClr val="bg1"/>
              </a:solidFill>
              <a:ln w="28575">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grpSp>
        <p:grpSp>
          <p:nvGrpSpPr>
            <p:cNvPr id="136" name="그룹 135">
              <a:extLst>
                <a:ext uri="{FF2B5EF4-FFF2-40B4-BE49-F238E27FC236}">
                  <a16:creationId xmlns:a16="http://schemas.microsoft.com/office/drawing/2014/main" id="{BF2D6B8B-8215-7EE4-8F5E-9904F2343943}"/>
                </a:ext>
              </a:extLst>
            </p:cNvPr>
            <p:cNvGrpSpPr/>
            <p:nvPr/>
          </p:nvGrpSpPr>
          <p:grpSpPr>
            <a:xfrm>
              <a:off x="6117546" y="2174840"/>
              <a:ext cx="339760" cy="339760"/>
              <a:chOff x="4474369" y="2383631"/>
              <a:chExt cx="609600" cy="609600"/>
            </a:xfrm>
            <a:solidFill>
              <a:srgbClr val="00B8F5"/>
            </a:solidFill>
          </p:grpSpPr>
          <p:grpSp>
            <p:nvGrpSpPr>
              <p:cNvPr id="239" name="그래픽 189">
                <a:extLst>
                  <a:ext uri="{FF2B5EF4-FFF2-40B4-BE49-F238E27FC236}">
                    <a16:creationId xmlns:a16="http://schemas.microsoft.com/office/drawing/2014/main" id="{17CE72A8-81CD-EDB9-879E-D7315F587FF1}"/>
                  </a:ext>
                </a:extLst>
              </p:cNvPr>
              <p:cNvGrpSpPr/>
              <p:nvPr/>
            </p:nvGrpSpPr>
            <p:grpSpPr>
              <a:xfrm>
                <a:off x="4474369" y="2383631"/>
                <a:ext cx="609600" cy="609600"/>
                <a:chOff x="4474369" y="2383631"/>
                <a:chExt cx="609600" cy="609600"/>
              </a:xfrm>
              <a:grpFill/>
            </p:grpSpPr>
            <p:sp>
              <p:nvSpPr>
                <p:cNvPr id="247" name="자유형: 도형 246">
                  <a:extLst>
                    <a:ext uri="{FF2B5EF4-FFF2-40B4-BE49-F238E27FC236}">
                      <a16:creationId xmlns:a16="http://schemas.microsoft.com/office/drawing/2014/main" id="{A81AC3C0-632E-3C3D-E6F4-AA2CADD20C7E}"/>
                    </a:ext>
                  </a:extLst>
                </p:cNvPr>
                <p:cNvSpPr/>
                <p:nvPr/>
              </p:nvSpPr>
              <p:spPr>
                <a:xfrm>
                  <a:off x="4769644" y="2457640"/>
                  <a:ext cx="19050" cy="103251"/>
                </a:xfrm>
                <a:custGeom>
                  <a:avLst/>
                  <a:gdLst>
                    <a:gd name="connsiteX0" fmla="*/ 9525 w 19050"/>
                    <a:gd name="connsiteY0" fmla="*/ 103251 h 103251"/>
                    <a:gd name="connsiteX1" fmla="*/ 0 w 19050"/>
                    <a:gd name="connsiteY1" fmla="*/ 93726 h 103251"/>
                    <a:gd name="connsiteX2" fmla="*/ 0 w 19050"/>
                    <a:gd name="connsiteY2" fmla="*/ 9525 h 103251"/>
                    <a:gd name="connsiteX3" fmla="*/ 9525 w 19050"/>
                    <a:gd name="connsiteY3" fmla="*/ 0 h 103251"/>
                    <a:gd name="connsiteX4" fmla="*/ 19050 w 19050"/>
                    <a:gd name="connsiteY4" fmla="*/ 9525 h 103251"/>
                    <a:gd name="connsiteX5" fmla="*/ 19050 w 19050"/>
                    <a:gd name="connsiteY5" fmla="*/ 93726 h 103251"/>
                    <a:gd name="connsiteX6" fmla="*/ 9525 w 19050"/>
                    <a:gd name="connsiteY6" fmla="*/ 103251 h 10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3251">
                      <a:moveTo>
                        <a:pt x="9525" y="103251"/>
                      </a:moveTo>
                      <a:cubicBezTo>
                        <a:pt x="4286" y="103251"/>
                        <a:pt x="0" y="98965"/>
                        <a:pt x="0" y="93726"/>
                      </a:cubicBezTo>
                      <a:lnTo>
                        <a:pt x="0" y="9525"/>
                      </a:lnTo>
                      <a:cubicBezTo>
                        <a:pt x="0" y="4286"/>
                        <a:pt x="4286" y="0"/>
                        <a:pt x="9525" y="0"/>
                      </a:cubicBezTo>
                      <a:cubicBezTo>
                        <a:pt x="14764" y="0"/>
                        <a:pt x="19050" y="4286"/>
                        <a:pt x="19050" y="9525"/>
                      </a:cubicBezTo>
                      <a:lnTo>
                        <a:pt x="19050" y="93726"/>
                      </a:lnTo>
                      <a:cubicBezTo>
                        <a:pt x="19050" y="98965"/>
                        <a:pt x="14764" y="103251"/>
                        <a:pt x="9525" y="103251"/>
                      </a:cubicBezTo>
                      <a:close/>
                    </a:path>
                  </a:pathLst>
                </a:custGeom>
                <a:grpFill/>
                <a:ln w="0" cap="flat">
                  <a:noFill/>
                  <a:prstDash val="solid"/>
                  <a:miter/>
                </a:ln>
              </p:spPr>
              <p:txBody>
                <a:bodyPr rtlCol="0" anchor="ctr"/>
                <a:lstStyle/>
                <a:p>
                  <a:endParaRPr lang="ko-KR" altLang="en-US"/>
                </a:p>
              </p:txBody>
            </p:sp>
            <p:sp>
              <p:nvSpPr>
                <p:cNvPr id="248" name="자유형: 도형 247">
                  <a:extLst>
                    <a:ext uri="{FF2B5EF4-FFF2-40B4-BE49-F238E27FC236}">
                      <a16:creationId xmlns:a16="http://schemas.microsoft.com/office/drawing/2014/main" id="{DE576529-F477-9D69-F3E9-189EAC5051E1}"/>
                    </a:ext>
                  </a:extLst>
                </p:cNvPr>
                <p:cNvSpPr/>
                <p:nvPr/>
              </p:nvSpPr>
              <p:spPr>
                <a:xfrm>
                  <a:off x="4857274" y="2433827"/>
                  <a:ext cx="57150" cy="127063"/>
                </a:xfrm>
                <a:custGeom>
                  <a:avLst/>
                  <a:gdLst>
                    <a:gd name="connsiteX0" fmla="*/ 9525 w 57150"/>
                    <a:gd name="connsiteY0" fmla="*/ 127064 h 127063"/>
                    <a:gd name="connsiteX1" fmla="*/ 0 w 57150"/>
                    <a:gd name="connsiteY1" fmla="*/ 117539 h 127063"/>
                    <a:gd name="connsiteX2" fmla="*/ 0 w 57150"/>
                    <a:gd name="connsiteY2" fmla="*/ 77724 h 127063"/>
                    <a:gd name="connsiteX3" fmla="*/ 3524 w 57150"/>
                    <a:gd name="connsiteY3" fmla="*/ 70295 h 127063"/>
                    <a:gd name="connsiteX4" fmla="*/ 38100 w 57150"/>
                    <a:gd name="connsiteY4" fmla="*/ 42196 h 127063"/>
                    <a:gd name="connsiteX5" fmla="*/ 38100 w 57150"/>
                    <a:gd name="connsiteY5" fmla="*/ 9525 h 127063"/>
                    <a:gd name="connsiteX6" fmla="*/ 47625 w 57150"/>
                    <a:gd name="connsiteY6" fmla="*/ 0 h 127063"/>
                    <a:gd name="connsiteX7" fmla="*/ 57150 w 57150"/>
                    <a:gd name="connsiteY7" fmla="*/ 9525 h 127063"/>
                    <a:gd name="connsiteX8" fmla="*/ 57150 w 57150"/>
                    <a:gd name="connsiteY8" fmla="*/ 46768 h 127063"/>
                    <a:gd name="connsiteX9" fmla="*/ 53626 w 57150"/>
                    <a:gd name="connsiteY9" fmla="*/ 54197 h 127063"/>
                    <a:gd name="connsiteX10" fmla="*/ 19050 w 57150"/>
                    <a:gd name="connsiteY10" fmla="*/ 82296 h 127063"/>
                    <a:gd name="connsiteX11" fmla="*/ 19050 w 57150"/>
                    <a:gd name="connsiteY11" fmla="*/ 117539 h 127063"/>
                    <a:gd name="connsiteX12" fmla="*/ 9525 w 57150"/>
                    <a:gd name="connsiteY12" fmla="*/ 127064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063">
                      <a:moveTo>
                        <a:pt x="9525" y="127064"/>
                      </a:moveTo>
                      <a:cubicBezTo>
                        <a:pt x="4286" y="127064"/>
                        <a:pt x="0" y="122777"/>
                        <a:pt x="0" y="117539"/>
                      </a:cubicBezTo>
                      <a:lnTo>
                        <a:pt x="0" y="77724"/>
                      </a:lnTo>
                      <a:cubicBezTo>
                        <a:pt x="0" y="74867"/>
                        <a:pt x="1333" y="72104"/>
                        <a:pt x="3524" y="70295"/>
                      </a:cubicBezTo>
                      <a:lnTo>
                        <a:pt x="38100" y="42196"/>
                      </a:lnTo>
                      <a:lnTo>
                        <a:pt x="38100" y="9525"/>
                      </a:lnTo>
                      <a:cubicBezTo>
                        <a:pt x="38100" y="4286"/>
                        <a:pt x="42386" y="0"/>
                        <a:pt x="47625" y="0"/>
                      </a:cubicBezTo>
                      <a:cubicBezTo>
                        <a:pt x="52864" y="0"/>
                        <a:pt x="57150" y="4286"/>
                        <a:pt x="57150" y="9525"/>
                      </a:cubicBezTo>
                      <a:lnTo>
                        <a:pt x="57150" y="46768"/>
                      </a:lnTo>
                      <a:cubicBezTo>
                        <a:pt x="57150" y="49625"/>
                        <a:pt x="55817" y="52388"/>
                        <a:pt x="53626" y="54197"/>
                      </a:cubicBezTo>
                      <a:lnTo>
                        <a:pt x="19050" y="82296"/>
                      </a:lnTo>
                      <a:lnTo>
                        <a:pt x="19050" y="117539"/>
                      </a:lnTo>
                      <a:cubicBezTo>
                        <a:pt x="19050" y="122777"/>
                        <a:pt x="14764" y="127064"/>
                        <a:pt x="9525" y="127064"/>
                      </a:cubicBezTo>
                      <a:close/>
                    </a:path>
                  </a:pathLst>
                </a:custGeom>
                <a:grpFill/>
                <a:ln w="0" cap="flat">
                  <a:noFill/>
                  <a:prstDash val="solid"/>
                  <a:miter/>
                </a:ln>
              </p:spPr>
              <p:txBody>
                <a:bodyPr rtlCol="0" anchor="ctr"/>
                <a:lstStyle/>
                <a:p>
                  <a:endParaRPr lang="ko-KR" altLang="en-US"/>
                </a:p>
              </p:txBody>
            </p:sp>
            <p:sp>
              <p:nvSpPr>
                <p:cNvPr id="249" name="자유형: 도형 248">
                  <a:extLst>
                    <a:ext uri="{FF2B5EF4-FFF2-40B4-BE49-F238E27FC236}">
                      <a16:creationId xmlns:a16="http://schemas.microsoft.com/office/drawing/2014/main" id="{18CCAA2F-4936-41C4-3FCC-D7F2927BA995}"/>
                    </a:ext>
                  </a:extLst>
                </p:cNvPr>
                <p:cNvSpPr/>
                <p:nvPr/>
              </p:nvSpPr>
              <p:spPr>
                <a:xfrm>
                  <a:off x="4644009" y="2432970"/>
                  <a:ext cx="57150" cy="127920"/>
                </a:xfrm>
                <a:custGeom>
                  <a:avLst/>
                  <a:gdLst>
                    <a:gd name="connsiteX0" fmla="*/ 47625 w 57150"/>
                    <a:gd name="connsiteY0" fmla="*/ 127921 h 127920"/>
                    <a:gd name="connsiteX1" fmla="*/ 38100 w 57150"/>
                    <a:gd name="connsiteY1" fmla="*/ 118396 h 127920"/>
                    <a:gd name="connsiteX2" fmla="*/ 38100 w 57150"/>
                    <a:gd name="connsiteY2" fmla="*/ 83153 h 127920"/>
                    <a:gd name="connsiteX3" fmla="*/ 3524 w 57150"/>
                    <a:gd name="connsiteY3" fmla="*/ 55055 h 127920"/>
                    <a:gd name="connsiteX4" fmla="*/ 0 w 57150"/>
                    <a:gd name="connsiteY4" fmla="*/ 47625 h 127920"/>
                    <a:gd name="connsiteX5" fmla="*/ 0 w 57150"/>
                    <a:gd name="connsiteY5" fmla="*/ 9525 h 127920"/>
                    <a:gd name="connsiteX6" fmla="*/ 9525 w 57150"/>
                    <a:gd name="connsiteY6" fmla="*/ 0 h 127920"/>
                    <a:gd name="connsiteX7" fmla="*/ 19050 w 57150"/>
                    <a:gd name="connsiteY7" fmla="*/ 9525 h 127920"/>
                    <a:gd name="connsiteX8" fmla="*/ 19050 w 57150"/>
                    <a:gd name="connsiteY8" fmla="*/ 43053 h 127920"/>
                    <a:gd name="connsiteX9" fmla="*/ 53626 w 57150"/>
                    <a:gd name="connsiteY9" fmla="*/ 71152 h 127920"/>
                    <a:gd name="connsiteX10" fmla="*/ 57150 w 57150"/>
                    <a:gd name="connsiteY10" fmla="*/ 78581 h 127920"/>
                    <a:gd name="connsiteX11" fmla="*/ 57150 w 57150"/>
                    <a:gd name="connsiteY11" fmla="*/ 118396 h 127920"/>
                    <a:gd name="connsiteX12" fmla="*/ 47625 w 57150"/>
                    <a:gd name="connsiteY12" fmla="*/ 127921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920">
                      <a:moveTo>
                        <a:pt x="47625" y="127921"/>
                      </a:moveTo>
                      <a:cubicBezTo>
                        <a:pt x="42386" y="127921"/>
                        <a:pt x="38100" y="123635"/>
                        <a:pt x="38100" y="118396"/>
                      </a:cubicBezTo>
                      <a:lnTo>
                        <a:pt x="38100" y="83153"/>
                      </a:lnTo>
                      <a:lnTo>
                        <a:pt x="3524" y="55055"/>
                      </a:lnTo>
                      <a:cubicBezTo>
                        <a:pt x="1334" y="53245"/>
                        <a:pt x="0" y="50482"/>
                        <a:pt x="0" y="47625"/>
                      </a:cubicBezTo>
                      <a:lnTo>
                        <a:pt x="0" y="9525"/>
                      </a:lnTo>
                      <a:cubicBezTo>
                        <a:pt x="0" y="4286"/>
                        <a:pt x="4286" y="0"/>
                        <a:pt x="9525" y="0"/>
                      </a:cubicBezTo>
                      <a:cubicBezTo>
                        <a:pt x="14764" y="0"/>
                        <a:pt x="19050" y="4286"/>
                        <a:pt x="19050" y="9525"/>
                      </a:cubicBezTo>
                      <a:lnTo>
                        <a:pt x="19050" y="43053"/>
                      </a:lnTo>
                      <a:lnTo>
                        <a:pt x="53626" y="71152"/>
                      </a:lnTo>
                      <a:cubicBezTo>
                        <a:pt x="55817" y="72962"/>
                        <a:pt x="57150" y="75724"/>
                        <a:pt x="57150" y="78581"/>
                      </a:cubicBezTo>
                      <a:lnTo>
                        <a:pt x="57150" y="118396"/>
                      </a:lnTo>
                      <a:cubicBezTo>
                        <a:pt x="57150" y="123635"/>
                        <a:pt x="52864" y="127921"/>
                        <a:pt x="47625" y="127921"/>
                      </a:cubicBezTo>
                      <a:close/>
                    </a:path>
                  </a:pathLst>
                </a:custGeom>
                <a:grpFill/>
                <a:ln w="0" cap="flat">
                  <a:noFill/>
                  <a:prstDash val="solid"/>
                  <a:miter/>
                </a:ln>
              </p:spPr>
              <p:txBody>
                <a:bodyPr rtlCol="0" anchor="ctr"/>
                <a:lstStyle/>
                <a:p>
                  <a:endParaRPr lang="ko-KR" altLang="en-US"/>
                </a:p>
              </p:txBody>
            </p:sp>
            <p:sp>
              <p:nvSpPr>
                <p:cNvPr id="250" name="자유형: 도형 249">
                  <a:extLst>
                    <a:ext uri="{FF2B5EF4-FFF2-40B4-BE49-F238E27FC236}">
                      <a16:creationId xmlns:a16="http://schemas.microsoft.com/office/drawing/2014/main" id="{0F2E40B8-2F4F-68EB-D20F-01B6035098FC}"/>
                    </a:ext>
                  </a:extLst>
                </p:cNvPr>
                <p:cNvSpPr/>
                <p:nvPr/>
              </p:nvSpPr>
              <p:spPr>
                <a:xfrm>
                  <a:off x="4870704" y="2384488"/>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51" name="자유형: 도형 250">
                  <a:extLst>
                    <a:ext uri="{FF2B5EF4-FFF2-40B4-BE49-F238E27FC236}">
                      <a16:creationId xmlns:a16="http://schemas.microsoft.com/office/drawing/2014/main" id="{4FFE3044-A861-1369-03B0-E4936B36CDC2}"/>
                    </a:ext>
                  </a:extLst>
                </p:cNvPr>
                <p:cNvSpPr/>
                <p:nvPr/>
              </p:nvSpPr>
              <p:spPr>
                <a:xfrm>
                  <a:off x="4744974" y="2408300"/>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52" name="자유형: 도형 251">
                  <a:extLst>
                    <a:ext uri="{FF2B5EF4-FFF2-40B4-BE49-F238E27FC236}">
                      <a16:creationId xmlns:a16="http://schemas.microsoft.com/office/drawing/2014/main" id="{5779D449-5A47-BDF5-C72F-F05FA2039236}"/>
                    </a:ext>
                  </a:extLst>
                </p:cNvPr>
                <p:cNvSpPr/>
                <p:nvPr/>
              </p:nvSpPr>
              <p:spPr>
                <a:xfrm>
                  <a:off x="4619244" y="238363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89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39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89" y="15335"/>
                        <a:pt x="68389" y="34195"/>
                      </a:cubicBezTo>
                      <a:cubicBezTo>
                        <a:pt x="68389"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39" y="42577"/>
                        <a:pt x="49339" y="34195"/>
                      </a:cubicBezTo>
                      <a:cubicBezTo>
                        <a:pt x="49339" y="25813"/>
                        <a:pt x="42577" y="19050"/>
                        <a:pt x="34195" y="19050"/>
                      </a:cubicBezTo>
                      <a:close/>
                    </a:path>
                  </a:pathLst>
                </a:custGeom>
                <a:grpFill/>
                <a:ln w="0" cap="flat">
                  <a:noFill/>
                  <a:prstDash val="solid"/>
                  <a:miter/>
                </a:ln>
              </p:spPr>
              <p:txBody>
                <a:bodyPr rtlCol="0" anchor="ctr"/>
                <a:lstStyle/>
                <a:p>
                  <a:endParaRPr lang="ko-KR" altLang="en-US"/>
                </a:p>
              </p:txBody>
            </p:sp>
            <p:sp>
              <p:nvSpPr>
                <p:cNvPr id="253" name="자유형: 도형 252">
                  <a:extLst>
                    <a:ext uri="{FF2B5EF4-FFF2-40B4-BE49-F238E27FC236}">
                      <a16:creationId xmlns:a16="http://schemas.microsoft.com/office/drawing/2014/main" id="{C189ACA6-04F8-DFA3-9325-EAD0BC28AC82}"/>
                    </a:ext>
                  </a:extLst>
                </p:cNvPr>
                <p:cNvSpPr/>
                <p:nvPr/>
              </p:nvSpPr>
              <p:spPr>
                <a:xfrm>
                  <a:off x="4548378" y="2678906"/>
                  <a:ext cx="103251" cy="19050"/>
                </a:xfrm>
                <a:custGeom>
                  <a:avLst/>
                  <a:gdLst>
                    <a:gd name="connsiteX0" fmla="*/ 93726 w 103251"/>
                    <a:gd name="connsiteY0" fmla="*/ 19050 h 19050"/>
                    <a:gd name="connsiteX1" fmla="*/ 9525 w 103251"/>
                    <a:gd name="connsiteY1" fmla="*/ 19050 h 19050"/>
                    <a:gd name="connsiteX2" fmla="*/ 0 w 103251"/>
                    <a:gd name="connsiteY2" fmla="*/ 9525 h 19050"/>
                    <a:gd name="connsiteX3" fmla="*/ 9525 w 103251"/>
                    <a:gd name="connsiteY3" fmla="*/ 0 h 19050"/>
                    <a:gd name="connsiteX4" fmla="*/ 93726 w 103251"/>
                    <a:gd name="connsiteY4" fmla="*/ 0 h 19050"/>
                    <a:gd name="connsiteX5" fmla="*/ 103251 w 103251"/>
                    <a:gd name="connsiteY5" fmla="*/ 9525 h 19050"/>
                    <a:gd name="connsiteX6" fmla="*/ 93726 w 103251"/>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1" h="19050">
                      <a:moveTo>
                        <a:pt x="93726" y="19050"/>
                      </a:moveTo>
                      <a:lnTo>
                        <a:pt x="9525" y="19050"/>
                      </a:lnTo>
                      <a:cubicBezTo>
                        <a:pt x="4286" y="19050"/>
                        <a:pt x="0" y="14764"/>
                        <a:pt x="0" y="9525"/>
                      </a:cubicBezTo>
                      <a:cubicBezTo>
                        <a:pt x="0" y="4286"/>
                        <a:pt x="4286" y="0"/>
                        <a:pt x="9525" y="0"/>
                      </a:cubicBezTo>
                      <a:lnTo>
                        <a:pt x="93726" y="0"/>
                      </a:lnTo>
                      <a:cubicBezTo>
                        <a:pt x="98965" y="0"/>
                        <a:pt x="103251" y="4286"/>
                        <a:pt x="103251" y="9525"/>
                      </a:cubicBezTo>
                      <a:cubicBezTo>
                        <a:pt x="103251" y="14764"/>
                        <a:pt x="98965" y="19050"/>
                        <a:pt x="93726" y="19050"/>
                      </a:cubicBezTo>
                      <a:close/>
                    </a:path>
                  </a:pathLst>
                </a:custGeom>
                <a:grpFill/>
                <a:ln w="0" cap="flat">
                  <a:noFill/>
                  <a:prstDash val="solid"/>
                  <a:miter/>
                </a:ln>
              </p:spPr>
              <p:txBody>
                <a:bodyPr rtlCol="0" anchor="ctr"/>
                <a:lstStyle/>
                <a:p>
                  <a:endParaRPr lang="ko-KR" altLang="en-US"/>
                </a:p>
              </p:txBody>
            </p:sp>
            <p:sp>
              <p:nvSpPr>
                <p:cNvPr id="254" name="자유형: 도형 253">
                  <a:extLst>
                    <a:ext uri="{FF2B5EF4-FFF2-40B4-BE49-F238E27FC236}">
                      <a16:creationId xmlns:a16="http://schemas.microsoft.com/office/drawing/2014/main" id="{BB7EB45D-0B69-1FCF-7F17-029E5D2B15E4}"/>
                    </a:ext>
                  </a:extLst>
                </p:cNvPr>
                <p:cNvSpPr/>
                <p:nvPr/>
              </p:nvSpPr>
              <p:spPr>
                <a:xfrm>
                  <a:off x="4524565" y="2553175"/>
                  <a:ext cx="127063" cy="57150"/>
                </a:xfrm>
                <a:custGeom>
                  <a:avLst/>
                  <a:gdLst>
                    <a:gd name="connsiteX0" fmla="*/ 117539 w 127063"/>
                    <a:gd name="connsiteY0" fmla="*/ 57150 h 57150"/>
                    <a:gd name="connsiteX1" fmla="*/ 77724 w 127063"/>
                    <a:gd name="connsiteY1" fmla="*/ 57150 h 57150"/>
                    <a:gd name="connsiteX2" fmla="*/ 70295 w 127063"/>
                    <a:gd name="connsiteY2" fmla="*/ 53626 h 57150"/>
                    <a:gd name="connsiteX3" fmla="*/ 42196 w 127063"/>
                    <a:gd name="connsiteY3" fmla="*/ 19050 h 57150"/>
                    <a:gd name="connsiteX4" fmla="*/ 9525 w 127063"/>
                    <a:gd name="connsiteY4" fmla="*/ 19050 h 57150"/>
                    <a:gd name="connsiteX5" fmla="*/ 0 w 127063"/>
                    <a:gd name="connsiteY5" fmla="*/ 9525 h 57150"/>
                    <a:gd name="connsiteX6" fmla="*/ 9525 w 127063"/>
                    <a:gd name="connsiteY6" fmla="*/ 0 h 57150"/>
                    <a:gd name="connsiteX7" fmla="*/ 46768 w 127063"/>
                    <a:gd name="connsiteY7" fmla="*/ 0 h 57150"/>
                    <a:gd name="connsiteX8" fmla="*/ 54197 w 127063"/>
                    <a:gd name="connsiteY8" fmla="*/ 3524 h 57150"/>
                    <a:gd name="connsiteX9" fmla="*/ 82296 w 127063"/>
                    <a:gd name="connsiteY9" fmla="*/ 38100 h 57150"/>
                    <a:gd name="connsiteX10" fmla="*/ 117539 w 127063"/>
                    <a:gd name="connsiteY10" fmla="*/ 38100 h 57150"/>
                    <a:gd name="connsiteX11" fmla="*/ 127064 w 127063"/>
                    <a:gd name="connsiteY11" fmla="*/ 47625 h 57150"/>
                    <a:gd name="connsiteX12" fmla="*/ 117539 w 127063"/>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063" h="57150">
                      <a:moveTo>
                        <a:pt x="117539" y="57150"/>
                      </a:moveTo>
                      <a:lnTo>
                        <a:pt x="77724" y="57150"/>
                      </a:lnTo>
                      <a:cubicBezTo>
                        <a:pt x="74867" y="57150"/>
                        <a:pt x="72104" y="55817"/>
                        <a:pt x="70295" y="53626"/>
                      </a:cubicBezTo>
                      <a:lnTo>
                        <a:pt x="42196" y="19050"/>
                      </a:lnTo>
                      <a:lnTo>
                        <a:pt x="9525" y="19050"/>
                      </a:lnTo>
                      <a:cubicBezTo>
                        <a:pt x="4286" y="19050"/>
                        <a:pt x="0" y="14764"/>
                        <a:pt x="0" y="9525"/>
                      </a:cubicBezTo>
                      <a:cubicBezTo>
                        <a:pt x="0" y="4286"/>
                        <a:pt x="4286" y="0"/>
                        <a:pt x="9525" y="0"/>
                      </a:cubicBezTo>
                      <a:lnTo>
                        <a:pt x="46768" y="0"/>
                      </a:lnTo>
                      <a:cubicBezTo>
                        <a:pt x="49625" y="0"/>
                        <a:pt x="52388" y="1334"/>
                        <a:pt x="54197" y="3524"/>
                      </a:cubicBezTo>
                      <a:lnTo>
                        <a:pt x="82296" y="38100"/>
                      </a:lnTo>
                      <a:lnTo>
                        <a:pt x="117539" y="38100"/>
                      </a:lnTo>
                      <a:cubicBezTo>
                        <a:pt x="122777" y="38100"/>
                        <a:pt x="127064" y="42386"/>
                        <a:pt x="127064" y="47625"/>
                      </a:cubicBezTo>
                      <a:cubicBezTo>
                        <a:pt x="127064" y="52864"/>
                        <a:pt x="122777" y="57150"/>
                        <a:pt x="117539" y="57150"/>
                      </a:cubicBezTo>
                      <a:close/>
                    </a:path>
                  </a:pathLst>
                </a:custGeom>
                <a:grpFill/>
                <a:ln w="0" cap="flat">
                  <a:noFill/>
                  <a:prstDash val="solid"/>
                  <a:miter/>
                </a:ln>
              </p:spPr>
              <p:txBody>
                <a:bodyPr rtlCol="0" anchor="ctr"/>
                <a:lstStyle/>
                <a:p>
                  <a:endParaRPr lang="ko-KR" altLang="en-US"/>
                </a:p>
              </p:txBody>
            </p:sp>
            <p:sp>
              <p:nvSpPr>
                <p:cNvPr id="255" name="자유형: 도형 254">
                  <a:extLst>
                    <a:ext uri="{FF2B5EF4-FFF2-40B4-BE49-F238E27FC236}">
                      <a16:creationId xmlns:a16="http://schemas.microsoft.com/office/drawing/2014/main" id="{697D2090-5147-5243-B13B-CFF654BA7B74}"/>
                    </a:ext>
                  </a:extLst>
                </p:cNvPr>
                <p:cNvSpPr/>
                <p:nvPr/>
              </p:nvSpPr>
              <p:spPr>
                <a:xfrm>
                  <a:off x="4523708" y="2766440"/>
                  <a:ext cx="127920" cy="57150"/>
                </a:xfrm>
                <a:custGeom>
                  <a:avLst/>
                  <a:gdLst>
                    <a:gd name="connsiteX0" fmla="*/ 47625 w 127920"/>
                    <a:gd name="connsiteY0" fmla="*/ 57150 h 57150"/>
                    <a:gd name="connsiteX1" fmla="*/ 9525 w 127920"/>
                    <a:gd name="connsiteY1" fmla="*/ 57150 h 57150"/>
                    <a:gd name="connsiteX2" fmla="*/ 0 w 127920"/>
                    <a:gd name="connsiteY2" fmla="*/ 47625 h 57150"/>
                    <a:gd name="connsiteX3" fmla="*/ 9525 w 127920"/>
                    <a:gd name="connsiteY3" fmla="*/ 38100 h 57150"/>
                    <a:gd name="connsiteX4" fmla="*/ 43053 w 127920"/>
                    <a:gd name="connsiteY4" fmla="*/ 38100 h 57150"/>
                    <a:gd name="connsiteX5" fmla="*/ 71152 w 127920"/>
                    <a:gd name="connsiteY5" fmla="*/ 3524 h 57150"/>
                    <a:gd name="connsiteX6" fmla="*/ 78581 w 127920"/>
                    <a:gd name="connsiteY6" fmla="*/ 0 h 57150"/>
                    <a:gd name="connsiteX7" fmla="*/ 118396 w 127920"/>
                    <a:gd name="connsiteY7" fmla="*/ 0 h 57150"/>
                    <a:gd name="connsiteX8" fmla="*/ 127921 w 127920"/>
                    <a:gd name="connsiteY8" fmla="*/ 9525 h 57150"/>
                    <a:gd name="connsiteX9" fmla="*/ 118396 w 127920"/>
                    <a:gd name="connsiteY9" fmla="*/ 19050 h 57150"/>
                    <a:gd name="connsiteX10" fmla="*/ 83153 w 127920"/>
                    <a:gd name="connsiteY10" fmla="*/ 19050 h 57150"/>
                    <a:gd name="connsiteX11" fmla="*/ 55055 w 127920"/>
                    <a:gd name="connsiteY11" fmla="*/ 53626 h 57150"/>
                    <a:gd name="connsiteX12" fmla="*/ 47625 w 127920"/>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0" h="57150">
                      <a:moveTo>
                        <a:pt x="47625" y="57150"/>
                      </a:moveTo>
                      <a:lnTo>
                        <a:pt x="9525" y="57150"/>
                      </a:lnTo>
                      <a:cubicBezTo>
                        <a:pt x="4286" y="57150"/>
                        <a:pt x="0" y="52864"/>
                        <a:pt x="0" y="47625"/>
                      </a:cubicBezTo>
                      <a:cubicBezTo>
                        <a:pt x="0" y="42386"/>
                        <a:pt x="4286" y="38100"/>
                        <a:pt x="9525" y="38100"/>
                      </a:cubicBezTo>
                      <a:lnTo>
                        <a:pt x="43053" y="38100"/>
                      </a:lnTo>
                      <a:lnTo>
                        <a:pt x="71152" y="3524"/>
                      </a:lnTo>
                      <a:cubicBezTo>
                        <a:pt x="72962" y="1334"/>
                        <a:pt x="75724" y="0"/>
                        <a:pt x="78581" y="0"/>
                      </a:cubicBezTo>
                      <a:lnTo>
                        <a:pt x="118396" y="0"/>
                      </a:lnTo>
                      <a:cubicBezTo>
                        <a:pt x="123635" y="0"/>
                        <a:pt x="127921" y="4286"/>
                        <a:pt x="127921" y="9525"/>
                      </a:cubicBezTo>
                      <a:cubicBezTo>
                        <a:pt x="127921" y="14764"/>
                        <a:pt x="123635" y="19050"/>
                        <a:pt x="118396" y="19050"/>
                      </a:cubicBezTo>
                      <a:lnTo>
                        <a:pt x="83153" y="19050"/>
                      </a:lnTo>
                      <a:lnTo>
                        <a:pt x="55055" y="53626"/>
                      </a:lnTo>
                      <a:cubicBezTo>
                        <a:pt x="53245" y="55817"/>
                        <a:pt x="50482" y="57150"/>
                        <a:pt x="47625" y="57150"/>
                      </a:cubicBezTo>
                      <a:close/>
                    </a:path>
                  </a:pathLst>
                </a:custGeom>
                <a:grpFill/>
                <a:ln w="0" cap="flat">
                  <a:noFill/>
                  <a:prstDash val="solid"/>
                  <a:miter/>
                </a:ln>
              </p:spPr>
              <p:txBody>
                <a:bodyPr rtlCol="0" anchor="ctr"/>
                <a:lstStyle/>
                <a:p>
                  <a:endParaRPr lang="ko-KR" altLang="en-US"/>
                </a:p>
              </p:txBody>
            </p:sp>
            <p:sp>
              <p:nvSpPr>
                <p:cNvPr id="256" name="자유형: 도형 255">
                  <a:extLst>
                    <a:ext uri="{FF2B5EF4-FFF2-40B4-BE49-F238E27FC236}">
                      <a16:creationId xmlns:a16="http://schemas.microsoft.com/office/drawing/2014/main" id="{E0F466C2-2C99-C3C2-CE8C-778B9467B8BA}"/>
                    </a:ext>
                  </a:extLst>
                </p:cNvPr>
                <p:cNvSpPr/>
                <p:nvPr/>
              </p:nvSpPr>
              <p:spPr>
                <a:xfrm>
                  <a:off x="4475226" y="2528506"/>
                  <a:ext cx="68389" cy="68389"/>
                </a:xfrm>
                <a:custGeom>
                  <a:avLst/>
                  <a:gdLst>
                    <a:gd name="connsiteX0" fmla="*/ 34195 w 68389"/>
                    <a:gd name="connsiteY0" fmla="*/ 68389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89 h 68389"/>
                    <a:gd name="connsiteX5" fmla="*/ 34195 w 68389"/>
                    <a:gd name="connsiteY5" fmla="*/ 19050 h 68389"/>
                    <a:gd name="connsiteX6" fmla="*/ 19050 w 68389"/>
                    <a:gd name="connsiteY6" fmla="*/ 34195 h 68389"/>
                    <a:gd name="connsiteX7" fmla="*/ 34195 w 68389"/>
                    <a:gd name="connsiteY7" fmla="*/ 49339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89"/>
                      </a:moveTo>
                      <a:cubicBezTo>
                        <a:pt x="15335" y="68389"/>
                        <a:pt x="0" y="53054"/>
                        <a:pt x="0" y="34195"/>
                      </a:cubicBezTo>
                      <a:cubicBezTo>
                        <a:pt x="0" y="15335"/>
                        <a:pt x="15335" y="0"/>
                        <a:pt x="34195" y="0"/>
                      </a:cubicBezTo>
                      <a:cubicBezTo>
                        <a:pt x="53054" y="0"/>
                        <a:pt x="68390" y="15335"/>
                        <a:pt x="68390" y="34195"/>
                      </a:cubicBezTo>
                      <a:cubicBezTo>
                        <a:pt x="68390" y="53054"/>
                        <a:pt x="53054" y="68389"/>
                        <a:pt x="34195" y="68389"/>
                      </a:cubicBezTo>
                      <a:close/>
                      <a:moveTo>
                        <a:pt x="34195" y="19050"/>
                      </a:moveTo>
                      <a:cubicBezTo>
                        <a:pt x="25813" y="19050"/>
                        <a:pt x="19050" y="25813"/>
                        <a:pt x="19050" y="34195"/>
                      </a:cubicBezTo>
                      <a:cubicBezTo>
                        <a:pt x="19050" y="42577"/>
                        <a:pt x="25813" y="49339"/>
                        <a:pt x="34195" y="49339"/>
                      </a:cubicBezTo>
                      <a:cubicBezTo>
                        <a:pt x="42577" y="49339"/>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57" name="자유형: 도형 256">
                  <a:extLst>
                    <a:ext uri="{FF2B5EF4-FFF2-40B4-BE49-F238E27FC236}">
                      <a16:creationId xmlns:a16="http://schemas.microsoft.com/office/drawing/2014/main" id="{2EC81377-D505-3BC9-AE5F-1C224B7DF3BF}"/>
                    </a:ext>
                  </a:extLst>
                </p:cNvPr>
                <p:cNvSpPr/>
                <p:nvPr/>
              </p:nvSpPr>
              <p:spPr>
                <a:xfrm>
                  <a:off x="4499038" y="265423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58" name="자유형: 도형 257">
                  <a:extLst>
                    <a:ext uri="{FF2B5EF4-FFF2-40B4-BE49-F238E27FC236}">
                      <a16:creationId xmlns:a16="http://schemas.microsoft.com/office/drawing/2014/main" id="{0F7C610E-C817-455B-9029-BF6086F9EA60}"/>
                    </a:ext>
                  </a:extLst>
                </p:cNvPr>
                <p:cNvSpPr/>
                <p:nvPr/>
              </p:nvSpPr>
              <p:spPr>
                <a:xfrm>
                  <a:off x="4474369" y="277996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59" name="자유형: 도형 258">
                  <a:extLst>
                    <a:ext uri="{FF2B5EF4-FFF2-40B4-BE49-F238E27FC236}">
                      <a16:creationId xmlns:a16="http://schemas.microsoft.com/office/drawing/2014/main" id="{24DC90A7-37B9-3C8B-BA18-C4113593D93A}"/>
                    </a:ext>
                  </a:extLst>
                </p:cNvPr>
                <p:cNvSpPr/>
                <p:nvPr/>
              </p:nvSpPr>
              <p:spPr>
                <a:xfrm>
                  <a:off x="4769644" y="2815970"/>
                  <a:ext cx="19050" cy="103251"/>
                </a:xfrm>
                <a:custGeom>
                  <a:avLst/>
                  <a:gdLst>
                    <a:gd name="connsiteX0" fmla="*/ 9525 w 19050"/>
                    <a:gd name="connsiteY0" fmla="*/ 103251 h 103251"/>
                    <a:gd name="connsiteX1" fmla="*/ 0 w 19050"/>
                    <a:gd name="connsiteY1" fmla="*/ 93726 h 103251"/>
                    <a:gd name="connsiteX2" fmla="*/ 0 w 19050"/>
                    <a:gd name="connsiteY2" fmla="*/ 9525 h 103251"/>
                    <a:gd name="connsiteX3" fmla="*/ 9525 w 19050"/>
                    <a:gd name="connsiteY3" fmla="*/ 0 h 103251"/>
                    <a:gd name="connsiteX4" fmla="*/ 19050 w 19050"/>
                    <a:gd name="connsiteY4" fmla="*/ 9525 h 103251"/>
                    <a:gd name="connsiteX5" fmla="*/ 19050 w 19050"/>
                    <a:gd name="connsiteY5" fmla="*/ 93726 h 103251"/>
                    <a:gd name="connsiteX6" fmla="*/ 9525 w 19050"/>
                    <a:gd name="connsiteY6" fmla="*/ 103251 h 10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3251">
                      <a:moveTo>
                        <a:pt x="9525" y="103251"/>
                      </a:moveTo>
                      <a:cubicBezTo>
                        <a:pt x="4286" y="103251"/>
                        <a:pt x="0" y="98965"/>
                        <a:pt x="0" y="93726"/>
                      </a:cubicBezTo>
                      <a:lnTo>
                        <a:pt x="0" y="9525"/>
                      </a:lnTo>
                      <a:cubicBezTo>
                        <a:pt x="0" y="4286"/>
                        <a:pt x="4286" y="0"/>
                        <a:pt x="9525" y="0"/>
                      </a:cubicBezTo>
                      <a:cubicBezTo>
                        <a:pt x="14764" y="0"/>
                        <a:pt x="19050" y="4286"/>
                        <a:pt x="19050" y="9525"/>
                      </a:cubicBezTo>
                      <a:lnTo>
                        <a:pt x="19050" y="93726"/>
                      </a:lnTo>
                      <a:cubicBezTo>
                        <a:pt x="19050" y="98965"/>
                        <a:pt x="14764" y="103251"/>
                        <a:pt x="9525" y="103251"/>
                      </a:cubicBezTo>
                      <a:close/>
                    </a:path>
                  </a:pathLst>
                </a:custGeom>
                <a:grpFill/>
                <a:ln w="0" cap="flat">
                  <a:noFill/>
                  <a:prstDash val="solid"/>
                  <a:miter/>
                </a:ln>
              </p:spPr>
              <p:txBody>
                <a:bodyPr rtlCol="0" anchor="ctr"/>
                <a:lstStyle/>
                <a:p>
                  <a:endParaRPr lang="ko-KR" altLang="en-US"/>
                </a:p>
              </p:txBody>
            </p:sp>
            <p:sp>
              <p:nvSpPr>
                <p:cNvPr id="260" name="자유형: 도형 259">
                  <a:extLst>
                    <a:ext uri="{FF2B5EF4-FFF2-40B4-BE49-F238E27FC236}">
                      <a16:creationId xmlns:a16="http://schemas.microsoft.com/office/drawing/2014/main" id="{6D8757F2-EA76-4B71-488B-55319A25A110}"/>
                    </a:ext>
                  </a:extLst>
                </p:cNvPr>
                <p:cNvSpPr/>
                <p:nvPr/>
              </p:nvSpPr>
              <p:spPr>
                <a:xfrm>
                  <a:off x="4643913" y="2815970"/>
                  <a:ext cx="57150" cy="127063"/>
                </a:xfrm>
                <a:custGeom>
                  <a:avLst/>
                  <a:gdLst>
                    <a:gd name="connsiteX0" fmla="*/ 9525 w 57150"/>
                    <a:gd name="connsiteY0" fmla="*/ 127064 h 127063"/>
                    <a:gd name="connsiteX1" fmla="*/ 0 w 57150"/>
                    <a:gd name="connsiteY1" fmla="*/ 117539 h 127063"/>
                    <a:gd name="connsiteX2" fmla="*/ 0 w 57150"/>
                    <a:gd name="connsiteY2" fmla="*/ 80296 h 127063"/>
                    <a:gd name="connsiteX3" fmla="*/ 3524 w 57150"/>
                    <a:gd name="connsiteY3" fmla="*/ 72866 h 127063"/>
                    <a:gd name="connsiteX4" fmla="*/ 38100 w 57150"/>
                    <a:gd name="connsiteY4" fmla="*/ 44768 h 127063"/>
                    <a:gd name="connsiteX5" fmla="*/ 38100 w 57150"/>
                    <a:gd name="connsiteY5" fmla="*/ 9525 h 127063"/>
                    <a:gd name="connsiteX6" fmla="*/ 47625 w 57150"/>
                    <a:gd name="connsiteY6" fmla="*/ 0 h 127063"/>
                    <a:gd name="connsiteX7" fmla="*/ 57150 w 57150"/>
                    <a:gd name="connsiteY7" fmla="*/ 9525 h 127063"/>
                    <a:gd name="connsiteX8" fmla="*/ 57150 w 57150"/>
                    <a:gd name="connsiteY8" fmla="*/ 49340 h 127063"/>
                    <a:gd name="connsiteX9" fmla="*/ 53626 w 57150"/>
                    <a:gd name="connsiteY9" fmla="*/ 56769 h 127063"/>
                    <a:gd name="connsiteX10" fmla="*/ 19050 w 57150"/>
                    <a:gd name="connsiteY10" fmla="*/ 84868 h 127063"/>
                    <a:gd name="connsiteX11" fmla="*/ 19050 w 57150"/>
                    <a:gd name="connsiteY11" fmla="*/ 117539 h 127063"/>
                    <a:gd name="connsiteX12" fmla="*/ 9525 w 57150"/>
                    <a:gd name="connsiteY12" fmla="*/ 127064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063">
                      <a:moveTo>
                        <a:pt x="9525" y="127064"/>
                      </a:moveTo>
                      <a:cubicBezTo>
                        <a:pt x="4286" y="127064"/>
                        <a:pt x="0" y="122777"/>
                        <a:pt x="0" y="117539"/>
                      </a:cubicBezTo>
                      <a:lnTo>
                        <a:pt x="0" y="80296"/>
                      </a:lnTo>
                      <a:cubicBezTo>
                        <a:pt x="0" y="77438"/>
                        <a:pt x="1334" y="74676"/>
                        <a:pt x="3524" y="72866"/>
                      </a:cubicBezTo>
                      <a:lnTo>
                        <a:pt x="38100" y="44768"/>
                      </a:lnTo>
                      <a:lnTo>
                        <a:pt x="38100" y="9525"/>
                      </a:lnTo>
                      <a:cubicBezTo>
                        <a:pt x="38100" y="4286"/>
                        <a:pt x="42386" y="0"/>
                        <a:pt x="47625" y="0"/>
                      </a:cubicBezTo>
                      <a:cubicBezTo>
                        <a:pt x="52864" y="0"/>
                        <a:pt x="57150" y="4286"/>
                        <a:pt x="57150" y="9525"/>
                      </a:cubicBezTo>
                      <a:lnTo>
                        <a:pt x="57150" y="49340"/>
                      </a:lnTo>
                      <a:cubicBezTo>
                        <a:pt x="57150" y="52197"/>
                        <a:pt x="55817" y="54959"/>
                        <a:pt x="53626" y="56769"/>
                      </a:cubicBezTo>
                      <a:lnTo>
                        <a:pt x="19050" y="84868"/>
                      </a:lnTo>
                      <a:lnTo>
                        <a:pt x="19050" y="117539"/>
                      </a:lnTo>
                      <a:cubicBezTo>
                        <a:pt x="19050" y="122777"/>
                        <a:pt x="14764" y="127064"/>
                        <a:pt x="9525" y="127064"/>
                      </a:cubicBezTo>
                      <a:close/>
                    </a:path>
                  </a:pathLst>
                </a:custGeom>
                <a:grpFill/>
                <a:ln w="0" cap="flat">
                  <a:noFill/>
                  <a:prstDash val="solid"/>
                  <a:miter/>
                </a:ln>
              </p:spPr>
              <p:txBody>
                <a:bodyPr rtlCol="0" anchor="ctr"/>
                <a:lstStyle/>
                <a:p>
                  <a:endParaRPr lang="ko-KR" altLang="en-US"/>
                </a:p>
              </p:txBody>
            </p:sp>
            <p:sp>
              <p:nvSpPr>
                <p:cNvPr id="261" name="자유형: 도형 260">
                  <a:extLst>
                    <a:ext uri="{FF2B5EF4-FFF2-40B4-BE49-F238E27FC236}">
                      <a16:creationId xmlns:a16="http://schemas.microsoft.com/office/drawing/2014/main" id="{AA6C347C-8694-B4B3-F04B-E6B7FC7899A7}"/>
                    </a:ext>
                  </a:extLst>
                </p:cNvPr>
                <p:cNvSpPr/>
                <p:nvPr/>
              </p:nvSpPr>
              <p:spPr>
                <a:xfrm>
                  <a:off x="4857178" y="2815970"/>
                  <a:ext cx="57150" cy="127920"/>
                </a:xfrm>
                <a:custGeom>
                  <a:avLst/>
                  <a:gdLst>
                    <a:gd name="connsiteX0" fmla="*/ 47625 w 57150"/>
                    <a:gd name="connsiteY0" fmla="*/ 127921 h 127920"/>
                    <a:gd name="connsiteX1" fmla="*/ 38100 w 57150"/>
                    <a:gd name="connsiteY1" fmla="*/ 118396 h 127920"/>
                    <a:gd name="connsiteX2" fmla="*/ 38100 w 57150"/>
                    <a:gd name="connsiteY2" fmla="*/ 84868 h 127920"/>
                    <a:gd name="connsiteX3" fmla="*/ 3524 w 57150"/>
                    <a:gd name="connsiteY3" fmla="*/ 56769 h 127920"/>
                    <a:gd name="connsiteX4" fmla="*/ 0 w 57150"/>
                    <a:gd name="connsiteY4" fmla="*/ 49340 h 127920"/>
                    <a:gd name="connsiteX5" fmla="*/ 0 w 57150"/>
                    <a:gd name="connsiteY5" fmla="*/ 9525 h 127920"/>
                    <a:gd name="connsiteX6" fmla="*/ 9525 w 57150"/>
                    <a:gd name="connsiteY6" fmla="*/ 0 h 127920"/>
                    <a:gd name="connsiteX7" fmla="*/ 19050 w 57150"/>
                    <a:gd name="connsiteY7" fmla="*/ 9525 h 127920"/>
                    <a:gd name="connsiteX8" fmla="*/ 19050 w 57150"/>
                    <a:gd name="connsiteY8" fmla="*/ 44768 h 127920"/>
                    <a:gd name="connsiteX9" fmla="*/ 53626 w 57150"/>
                    <a:gd name="connsiteY9" fmla="*/ 72866 h 127920"/>
                    <a:gd name="connsiteX10" fmla="*/ 57150 w 57150"/>
                    <a:gd name="connsiteY10" fmla="*/ 80296 h 127920"/>
                    <a:gd name="connsiteX11" fmla="*/ 57150 w 57150"/>
                    <a:gd name="connsiteY11" fmla="*/ 118396 h 127920"/>
                    <a:gd name="connsiteX12" fmla="*/ 47625 w 57150"/>
                    <a:gd name="connsiteY12" fmla="*/ 127921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920">
                      <a:moveTo>
                        <a:pt x="47625" y="127921"/>
                      </a:moveTo>
                      <a:cubicBezTo>
                        <a:pt x="42386" y="127921"/>
                        <a:pt x="38100" y="123634"/>
                        <a:pt x="38100" y="118396"/>
                      </a:cubicBezTo>
                      <a:lnTo>
                        <a:pt x="38100" y="84868"/>
                      </a:lnTo>
                      <a:lnTo>
                        <a:pt x="3524" y="56769"/>
                      </a:lnTo>
                      <a:cubicBezTo>
                        <a:pt x="1334" y="54959"/>
                        <a:pt x="0" y="52197"/>
                        <a:pt x="0" y="49340"/>
                      </a:cubicBezTo>
                      <a:lnTo>
                        <a:pt x="0" y="9525"/>
                      </a:lnTo>
                      <a:cubicBezTo>
                        <a:pt x="0" y="4286"/>
                        <a:pt x="4286" y="0"/>
                        <a:pt x="9525" y="0"/>
                      </a:cubicBezTo>
                      <a:cubicBezTo>
                        <a:pt x="14764" y="0"/>
                        <a:pt x="19050" y="4286"/>
                        <a:pt x="19050" y="9525"/>
                      </a:cubicBezTo>
                      <a:lnTo>
                        <a:pt x="19050" y="44768"/>
                      </a:lnTo>
                      <a:lnTo>
                        <a:pt x="53626" y="72866"/>
                      </a:lnTo>
                      <a:cubicBezTo>
                        <a:pt x="55817" y="74676"/>
                        <a:pt x="57150" y="77438"/>
                        <a:pt x="57150" y="80296"/>
                      </a:cubicBezTo>
                      <a:lnTo>
                        <a:pt x="57150" y="118396"/>
                      </a:lnTo>
                      <a:cubicBezTo>
                        <a:pt x="57150" y="123634"/>
                        <a:pt x="52864" y="127921"/>
                        <a:pt x="47625" y="127921"/>
                      </a:cubicBezTo>
                      <a:close/>
                    </a:path>
                  </a:pathLst>
                </a:custGeom>
                <a:grpFill/>
                <a:ln w="0" cap="flat">
                  <a:noFill/>
                  <a:prstDash val="solid"/>
                  <a:miter/>
                </a:ln>
              </p:spPr>
              <p:txBody>
                <a:bodyPr rtlCol="0" anchor="ctr"/>
                <a:lstStyle/>
                <a:p>
                  <a:endParaRPr lang="ko-KR" altLang="en-US"/>
                </a:p>
              </p:txBody>
            </p:sp>
            <p:sp>
              <p:nvSpPr>
                <p:cNvPr id="262" name="자유형: 도형 261">
                  <a:extLst>
                    <a:ext uri="{FF2B5EF4-FFF2-40B4-BE49-F238E27FC236}">
                      <a16:creationId xmlns:a16="http://schemas.microsoft.com/office/drawing/2014/main" id="{92786294-8E52-EEC3-DCEC-F523F69EE370}"/>
                    </a:ext>
                  </a:extLst>
                </p:cNvPr>
                <p:cNvSpPr/>
                <p:nvPr/>
              </p:nvSpPr>
              <p:spPr>
                <a:xfrm>
                  <a:off x="4619244" y="2923984"/>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89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39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89" y="15335"/>
                        <a:pt x="68389" y="34195"/>
                      </a:cubicBezTo>
                      <a:cubicBezTo>
                        <a:pt x="68389"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39" y="42577"/>
                        <a:pt x="49339" y="34195"/>
                      </a:cubicBezTo>
                      <a:cubicBezTo>
                        <a:pt x="49339" y="25813"/>
                        <a:pt x="42577" y="19050"/>
                        <a:pt x="34195" y="19050"/>
                      </a:cubicBezTo>
                      <a:close/>
                    </a:path>
                  </a:pathLst>
                </a:custGeom>
                <a:grpFill/>
                <a:ln w="0" cap="flat">
                  <a:noFill/>
                  <a:prstDash val="solid"/>
                  <a:miter/>
                </a:ln>
              </p:spPr>
              <p:txBody>
                <a:bodyPr rtlCol="0" anchor="ctr"/>
                <a:lstStyle/>
                <a:p>
                  <a:endParaRPr lang="ko-KR" altLang="en-US"/>
                </a:p>
              </p:txBody>
            </p:sp>
            <p:sp>
              <p:nvSpPr>
                <p:cNvPr id="263" name="자유형: 도형 262">
                  <a:extLst>
                    <a:ext uri="{FF2B5EF4-FFF2-40B4-BE49-F238E27FC236}">
                      <a16:creationId xmlns:a16="http://schemas.microsoft.com/office/drawing/2014/main" id="{6BCB9D22-F979-85CF-D22E-36AEF3A02B48}"/>
                    </a:ext>
                  </a:extLst>
                </p:cNvPr>
                <p:cNvSpPr/>
                <p:nvPr/>
              </p:nvSpPr>
              <p:spPr>
                <a:xfrm>
                  <a:off x="4744974" y="290017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64" name="자유형: 도형 263">
                  <a:extLst>
                    <a:ext uri="{FF2B5EF4-FFF2-40B4-BE49-F238E27FC236}">
                      <a16:creationId xmlns:a16="http://schemas.microsoft.com/office/drawing/2014/main" id="{17BC505D-04E2-B0B6-9345-FB1A3F8B1BBA}"/>
                    </a:ext>
                  </a:extLst>
                </p:cNvPr>
                <p:cNvSpPr/>
                <p:nvPr/>
              </p:nvSpPr>
              <p:spPr>
                <a:xfrm>
                  <a:off x="4870704" y="292484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65" name="자유형: 도형 264">
                  <a:extLst>
                    <a:ext uri="{FF2B5EF4-FFF2-40B4-BE49-F238E27FC236}">
                      <a16:creationId xmlns:a16="http://schemas.microsoft.com/office/drawing/2014/main" id="{00551607-77BB-F022-4699-BA703CAADF2B}"/>
                    </a:ext>
                  </a:extLst>
                </p:cNvPr>
                <p:cNvSpPr/>
                <p:nvPr/>
              </p:nvSpPr>
              <p:spPr>
                <a:xfrm>
                  <a:off x="4906708" y="2678906"/>
                  <a:ext cx="103251" cy="19050"/>
                </a:xfrm>
                <a:custGeom>
                  <a:avLst/>
                  <a:gdLst>
                    <a:gd name="connsiteX0" fmla="*/ 93726 w 103251"/>
                    <a:gd name="connsiteY0" fmla="*/ 19050 h 19050"/>
                    <a:gd name="connsiteX1" fmla="*/ 9525 w 103251"/>
                    <a:gd name="connsiteY1" fmla="*/ 19050 h 19050"/>
                    <a:gd name="connsiteX2" fmla="*/ 0 w 103251"/>
                    <a:gd name="connsiteY2" fmla="*/ 9525 h 19050"/>
                    <a:gd name="connsiteX3" fmla="*/ 9525 w 103251"/>
                    <a:gd name="connsiteY3" fmla="*/ 0 h 19050"/>
                    <a:gd name="connsiteX4" fmla="*/ 93726 w 103251"/>
                    <a:gd name="connsiteY4" fmla="*/ 0 h 19050"/>
                    <a:gd name="connsiteX5" fmla="*/ 103251 w 103251"/>
                    <a:gd name="connsiteY5" fmla="*/ 9525 h 19050"/>
                    <a:gd name="connsiteX6" fmla="*/ 93726 w 103251"/>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1" h="19050">
                      <a:moveTo>
                        <a:pt x="93726" y="19050"/>
                      </a:moveTo>
                      <a:lnTo>
                        <a:pt x="9525" y="19050"/>
                      </a:lnTo>
                      <a:cubicBezTo>
                        <a:pt x="4286" y="19050"/>
                        <a:pt x="0" y="14764"/>
                        <a:pt x="0" y="9525"/>
                      </a:cubicBezTo>
                      <a:cubicBezTo>
                        <a:pt x="0" y="4286"/>
                        <a:pt x="4286" y="0"/>
                        <a:pt x="9525" y="0"/>
                      </a:cubicBezTo>
                      <a:lnTo>
                        <a:pt x="93726" y="0"/>
                      </a:lnTo>
                      <a:cubicBezTo>
                        <a:pt x="98965" y="0"/>
                        <a:pt x="103251" y="4286"/>
                        <a:pt x="103251" y="9525"/>
                      </a:cubicBezTo>
                      <a:cubicBezTo>
                        <a:pt x="103251" y="14764"/>
                        <a:pt x="98965" y="19050"/>
                        <a:pt x="93726" y="19050"/>
                      </a:cubicBezTo>
                      <a:close/>
                    </a:path>
                  </a:pathLst>
                </a:custGeom>
                <a:grpFill/>
                <a:ln w="0" cap="flat">
                  <a:noFill/>
                  <a:prstDash val="solid"/>
                  <a:miter/>
                </a:ln>
              </p:spPr>
              <p:txBody>
                <a:bodyPr rtlCol="0" anchor="ctr"/>
                <a:lstStyle/>
                <a:p>
                  <a:endParaRPr lang="ko-KR" altLang="en-US"/>
                </a:p>
              </p:txBody>
            </p:sp>
            <p:sp>
              <p:nvSpPr>
                <p:cNvPr id="266" name="자유형: 도형 265">
                  <a:extLst>
                    <a:ext uri="{FF2B5EF4-FFF2-40B4-BE49-F238E27FC236}">
                      <a16:creationId xmlns:a16="http://schemas.microsoft.com/office/drawing/2014/main" id="{DD06AF25-6BDF-754E-22EA-DAA1577E71DE}"/>
                    </a:ext>
                  </a:extLst>
                </p:cNvPr>
                <p:cNvSpPr/>
                <p:nvPr/>
              </p:nvSpPr>
              <p:spPr>
                <a:xfrm>
                  <a:off x="4906708" y="2766536"/>
                  <a:ext cx="127063" cy="57150"/>
                </a:xfrm>
                <a:custGeom>
                  <a:avLst/>
                  <a:gdLst>
                    <a:gd name="connsiteX0" fmla="*/ 117539 w 127063"/>
                    <a:gd name="connsiteY0" fmla="*/ 57150 h 57150"/>
                    <a:gd name="connsiteX1" fmla="*/ 80296 w 127063"/>
                    <a:gd name="connsiteY1" fmla="*/ 57150 h 57150"/>
                    <a:gd name="connsiteX2" fmla="*/ 72866 w 127063"/>
                    <a:gd name="connsiteY2" fmla="*/ 53626 h 57150"/>
                    <a:gd name="connsiteX3" fmla="*/ 44768 w 127063"/>
                    <a:gd name="connsiteY3" fmla="*/ 19050 h 57150"/>
                    <a:gd name="connsiteX4" fmla="*/ 9525 w 127063"/>
                    <a:gd name="connsiteY4" fmla="*/ 19050 h 57150"/>
                    <a:gd name="connsiteX5" fmla="*/ 0 w 127063"/>
                    <a:gd name="connsiteY5" fmla="*/ 9525 h 57150"/>
                    <a:gd name="connsiteX6" fmla="*/ 9525 w 127063"/>
                    <a:gd name="connsiteY6" fmla="*/ 0 h 57150"/>
                    <a:gd name="connsiteX7" fmla="*/ 49340 w 127063"/>
                    <a:gd name="connsiteY7" fmla="*/ 0 h 57150"/>
                    <a:gd name="connsiteX8" fmla="*/ 56769 w 127063"/>
                    <a:gd name="connsiteY8" fmla="*/ 3524 h 57150"/>
                    <a:gd name="connsiteX9" fmla="*/ 84868 w 127063"/>
                    <a:gd name="connsiteY9" fmla="*/ 38100 h 57150"/>
                    <a:gd name="connsiteX10" fmla="*/ 117539 w 127063"/>
                    <a:gd name="connsiteY10" fmla="*/ 38100 h 57150"/>
                    <a:gd name="connsiteX11" fmla="*/ 127064 w 127063"/>
                    <a:gd name="connsiteY11" fmla="*/ 47625 h 57150"/>
                    <a:gd name="connsiteX12" fmla="*/ 117539 w 127063"/>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063" h="57150">
                      <a:moveTo>
                        <a:pt x="117539" y="57150"/>
                      </a:moveTo>
                      <a:lnTo>
                        <a:pt x="80296" y="57150"/>
                      </a:lnTo>
                      <a:cubicBezTo>
                        <a:pt x="77438" y="57150"/>
                        <a:pt x="74676" y="55817"/>
                        <a:pt x="72866" y="53626"/>
                      </a:cubicBezTo>
                      <a:lnTo>
                        <a:pt x="44768" y="19050"/>
                      </a:lnTo>
                      <a:lnTo>
                        <a:pt x="9525" y="19050"/>
                      </a:lnTo>
                      <a:cubicBezTo>
                        <a:pt x="4286" y="19050"/>
                        <a:pt x="0" y="14764"/>
                        <a:pt x="0" y="9525"/>
                      </a:cubicBezTo>
                      <a:cubicBezTo>
                        <a:pt x="0" y="4286"/>
                        <a:pt x="4286" y="0"/>
                        <a:pt x="9525" y="0"/>
                      </a:cubicBezTo>
                      <a:lnTo>
                        <a:pt x="49340" y="0"/>
                      </a:lnTo>
                      <a:cubicBezTo>
                        <a:pt x="52197" y="0"/>
                        <a:pt x="54959" y="1333"/>
                        <a:pt x="56769" y="3524"/>
                      </a:cubicBezTo>
                      <a:lnTo>
                        <a:pt x="84868" y="38100"/>
                      </a:lnTo>
                      <a:lnTo>
                        <a:pt x="117539" y="38100"/>
                      </a:lnTo>
                      <a:cubicBezTo>
                        <a:pt x="122777" y="38100"/>
                        <a:pt x="127064" y="42386"/>
                        <a:pt x="127064" y="47625"/>
                      </a:cubicBezTo>
                      <a:cubicBezTo>
                        <a:pt x="127064" y="52864"/>
                        <a:pt x="122777" y="57150"/>
                        <a:pt x="117539" y="57150"/>
                      </a:cubicBezTo>
                      <a:close/>
                    </a:path>
                  </a:pathLst>
                </a:custGeom>
                <a:grpFill/>
                <a:ln w="0" cap="flat">
                  <a:noFill/>
                  <a:prstDash val="solid"/>
                  <a:miter/>
                </a:ln>
              </p:spPr>
              <p:txBody>
                <a:bodyPr rtlCol="0" anchor="ctr"/>
                <a:lstStyle/>
                <a:p>
                  <a:endParaRPr lang="ko-KR" altLang="en-US"/>
                </a:p>
              </p:txBody>
            </p:sp>
            <p:sp>
              <p:nvSpPr>
                <p:cNvPr id="267" name="자유형: 도형 266">
                  <a:extLst>
                    <a:ext uri="{FF2B5EF4-FFF2-40B4-BE49-F238E27FC236}">
                      <a16:creationId xmlns:a16="http://schemas.microsoft.com/office/drawing/2014/main" id="{9AAF9045-5550-8872-BFCB-20BBB20D90AF}"/>
                    </a:ext>
                  </a:extLst>
                </p:cNvPr>
                <p:cNvSpPr/>
                <p:nvPr/>
              </p:nvSpPr>
              <p:spPr>
                <a:xfrm>
                  <a:off x="4906708" y="2553271"/>
                  <a:ext cx="127920" cy="57150"/>
                </a:xfrm>
                <a:custGeom>
                  <a:avLst/>
                  <a:gdLst>
                    <a:gd name="connsiteX0" fmla="*/ 49340 w 127920"/>
                    <a:gd name="connsiteY0" fmla="*/ 57150 h 57150"/>
                    <a:gd name="connsiteX1" fmla="*/ 9525 w 127920"/>
                    <a:gd name="connsiteY1" fmla="*/ 57150 h 57150"/>
                    <a:gd name="connsiteX2" fmla="*/ 0 w 127920"/>
                    <a:gd name="connsiteY2" fmla="*/ 47625 h 57150"/>
                    <a:gd name="connsiteX3" fmla="*/ 9525 w 127920"/>
                    <a:gd name="connsiteY3" fmla="*/ 38100 h 57150"/>
                    <a:gd name="connsiteX4" fmla="*/ 44768 w 127920"/>
                    <a:gd name="connsiteY4" fmla="*/ 38100 h 57150"/>
                    <a:gd name="connsiteX5" fmla="*/ 72866 w 127920"/>
                    <a:gd name="connsiteY5" fmla="*/ 3524 h 57150"/>
                    <a:gd name="connsiteX6" fmla="*/ 80296 w 127920"/>
                    <a:gd name="connsiteY6" fmla="*/ 0 h 57150"/>
                    <a:gd name="connsiteX7" fmla="*/ 118396 w 127920"/>
                    <a:gd name="connsiteY7" fmla="*/ 0 h 57150"/>
                    <a:gd name="connsiteX8" fmla="*/ 127921 w 127920"/>
                    <a:gd name="connsiteY8" fmla="*/ 9525 h 57150"/>
                    <a:gd name="connsiteX9" fmla="*/ 118396 w 127920"/>
                    <a:gd name="connsiteY9" fmla="*/ 19050 h 57150"/>
                    <a:gd name="connsiteX10" fmla="*/ 84868 w 127920"/>
                    <a:gd name="connsiteY10" fmla="*/ 19050 h 57150"/>
                    <a:gd name="connsiteX11" fmla="*/ 56769 w 127920"/>
                    <a:gd name="connsiteY11" fmla="*/ 53626 h 57150"/>
                    <a:gd name="connsiteX12" fmla="*/ 49340 w 127920"/>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0" h="57150">
                      <a:moveTo>
                        <a:pt x="49340" y="57150"/>
                      </a:moveTo>
                      <a:lnTo>
                        <a:pt x="9525" y="57150"/>
                      </a:lnTo>
                      <a:cubicBezTo>
                        <a:pt x="4286" y="57150"/>
                        <a:pt x="0" y="52864"/>
                        <a:pt x="0" y="47625"/>
                      </a:cubicBezTo>
                      <a:cubicBezTo>
                        <a:pt x="0" y="42386"/>
                        <a:pt x="4286" y="38100"/>
                        <a:pt x="9525" y="38100"/>
                      </a:cubicBezTo>
                      <a:lnTo>
                        <a:pt x="44768" y="38100"/>
                      </a:lnTo>
                      <a:lnTo>
                        <a:pt x="72866" y="3524"/>
                      </a:lnTo>
                      <a:cubicBezTo>
                        <a:pt x="74676" y="1334"/>
                        <a:pt x="77438" y="0"/>
                        <a:pt x="80296" y="0"/>
                      </a:cubicBezTo>
                      <a:lnTo>
                        <a:pt x="118396" y="0"/>
                      </a:lnTo>
                      <a:cubicBezTo>
                        <a:pt x="123634" y="0"/>
                        <a:pt x="127921" y="4286"/>
                        <a:pt x="127921" y="9525"/>
                      </a:cubicBezTo>
                      <a:cubicBezTo>
                        <a:pt x="127921" y="14764"/>
                        <a:pt x="123634" y="19050"/>
                        <a:pt x="118396" y="19050"/>
                      </a:cubicBezTo>
                      <a:lnTo>
                        <a:pt x="84868" y="19050"/>
                      </a:lnTo>
                      <a:lnTo>
                        <a:pt x="56769" y="53626"/>
                      </a:lnTo>
                      <a:cubicBezTo>
                        <a:pt x="54959" y="55817"/>
                        <a:pt x="52197" y="57150"/>
                        <a:pt x="49340" y="57150"/>
                      </a:cubicBezTo>
                      <a:close/>
                    </a:path>
                  </a:pathLst>
                </a:custGeom>
                <a:grpFill/>
                <a:ln w="0" cap="flat">
                  <a:noFill/>
                  <a:prstDash val="solid"/>
                  <a:miter/>
                </a:ln>
              </p:spPr>
              <p:txBody>
                <a:bodyPr rtlCol="0" anchor="ctr"/>
                <a:lstStyle/>
                <a:p>
                  <a:endParaRPr lang="ko-KR" altLang="en-US"/>
                </a:p>
              </p:txBody>
            </p:sp>
            <p:sp>
              <p:nvSpPr>
                <p:cNvPr id="268" name="자유형: 도형 267">
                  <a:extLst>
                    <a:ext uri="{FF2B5EF4-FFF2-40B4-BE49-F238E27FC236}">
                      <a16:creationId xmlns:a16="http://schemas.microsoft.com/office/drawing/2014/main" id="{53D1D5FC-5B9B-AA55-D40D-9A3A98658680}"/>
                    </a:ext>
                  </a:extLst>
                </p:cNvPr>
                <p:cNvSpPr/>
                <p:nvPr/>
              </p:nvSpPr>
              <p:spPr>
                <a:xfrm>
                  <a:off x="5014722" y="277996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69" name="자유형: 도형 268">
                  <a:extLst>
                    <a:ext uri="{FF2B5EF4-FFF2-40B4-BE49-F238E27FC236}">
                      <a16:creationId xmlns:a16="http://schemas.microsoft.com/office/drawing/2014/main" id="{DE30BF3F-65CB-7619-1DF1-C34BFB91698B}"/>
                    </a:ext>
                  </a:extLst>
                </p:cNvPr>
                <p:cNvSpPr/>
                <p:nvPr/>
              </p:nvSpPr>
              <p:spPr>
                <a:xfrm>
                  <a:off x="4990909" y="265423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sp>
              <p:nvSpPr>
                <p:cNvPr id="270" name="자유형: 도형 269">
                  <a:extLst>
                    <a:ext uri="{FF2B5EF4-FFF2-40B4-BE49-F238E27FC236}">
                      <a16:creationId xmlns:a16="http://schemas.microsoft.com/office/drawing/2014/main" id="{2C3C4B1E-6432-7D9F-C28B-7F13EF191336}"/>
                    </a:ext>
                  </a:extLst>
                </p:cNvPr>
                <p:cNvSpPr/>
                <p:nvPr/>
              </p:nvSpPr>
              <p:spPr>
                <a:xfrm>
                  <a:off x="5015579" y="2528506"/>
                  <a:ext cx="68389" cy="68389"/>
                </a:xfrm>
                <a:custGeom>
                  <a:avLst/>
                  <a:gdLst>
                    <a:gd name="connsiteX0" fmla="*/ 34195 w 68389"/>
                    <a:gd name="connsiteY0" fmla="*/ 68389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89 h 68389"/>
                    <a:gd name="connsiteX5" fmla="*/ 34195 w 68389"/>
                    <a:gd name="connsiteY5" fmla="*/ 19050 h 68389"/>
                    <a:gd name="connsiteX6" fmla="*/ 19050 w 68389"/>
                    <a:gd name="connsiteY6" fmla="*/ 34195 h 68389"/>
                    <a:gd name="connsiteX7" fmla="*/ 34195 w 68389"/>
                    <a:gd name="connsiteY7" fmla="*/ 49339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89"/>
                      </a:moveTo>
                      <a:cubicBezTo>
                        <a:pt x="15335" y="68389"/>
                        <a:pt x="0" y="53054"/>
                        <a:pt x="0" y="34195"/>
                      </a:cubicBezTo>
                      <a:cubicBezTo>
                        <a:pt x="0" y="15335"/>
                        <a:pt x="15335" y="0"/>
                        <a:pt x="34195" y="0"/>
                      </a:cubicBezTo>
                      <a:cubicBezTo>
                        <a:pt x="53054" y="0"/>
                        <a:pt x="68390" y="15335"/>
                        <a:pt x="68390" y="34195"/>
                      </a:cubicBezTo>
                      <a:cubicBezTo>
                        <a:pt x="68390" y="53054"/>
                        <a:pt x="53054" y="68389"/>
                        <a:pt x="34195" y="68389"/>
                      </a:cubicBezTo>
                      <a:close/>
                      <a:moveTo>
                        <a:pt x="34195" y="19050"/>
                      </a:moveTo>
                      <a:cubicBezTo>
                        <a:pt x="25813" y="19050"/>
                        <a:pt x="19050" y="25813"/>
                        <a:pt x="19050" y="34195"/>
                      </a:cubicBezTo>
                      <a:cubicBezTo>
                        <a:pt x="19050" y="42577"/>
                        <a:pt x="25813" y="49339"/>
                        <a:pt x="34195" y="49339"/>
                      </a:cubicBezTo>
                      <a:cubicBezTo>
                        <a:pt x="42577" y="49339"/>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a:p>
              </p:txBody>
            </p:sp>
          </p:grpSp>
          <p:grpSp>
            <p:nvGrpSpPr>
              <p:cNvPr id="240" name="그래픽 189">
                <a:extLst>
                  <a:ext uri="{FF2B5EF4-FFF2-40B4-BE49-F238E27FC236}">
                    <a16:creationId xmlns:a16="http://schemas.microsoft.com/office/drawing/2014/main" id="{AC9339B1-A17B-6CF7-A77C-077633FB81E2}"/>
                  </a:ext>
                </a:extLst>
              </p:cNvPr>
              <p:cNvGrpSpPr/>
              <p:nvPr/>
            </p:nvGrpSpPr>
            <p:grpSpPr>
              <a:xfrm>
                <a:off x="4632484" y="2541746"/>
                <a:ext cx="293274" cy="293274"/>
                <a:chOff x="4632484" y="2541746"/>
                <a:chExt cx="293274" cy="293274"/>
              </a:xfrm>
              <a:grpFill/>
            </p:grpSpPr>
            <p:sp>
              <p:nvSpPr>
                <p:cNvPr id="241" name="자유형: 도형 240">
                  <a:extLst>
                    <a:ext uri="{FF2B5EF4-FFF2-40B4-BE49-F238E27FC236}">
                      <a16:creationId xmlns:a16="http://schemas.microsoft.com/office/drawing/2014/main" id="{0235E750-4CBB-587E-39C9-B9EE8BE2937D}"/>
                    </a:ext>
                  </a:extLst>
                </p:cNvPr>
                <p:cNvSpPr/>
                <p:nvPr/>
              </p:nvSpPr>
              <p:spPr>
                <a:xfrm>
                  <a:off x="4632484" y="2541746"/>
                  <a:ext cx="293274" cy="293274"/>
                </a:xfrm>
                <a:custGeom>
                  <a:avLst/>
                  <a:gdLst>
                    <a:gd name="connsiteX0" fmla="*/ 244031 w 293274"/>
                    <a:gd name="connsiteY0" fmla="*/ 293275 h 293274"/>
                    <a:gd name="connsiteX1" fmla="*/ 49244 w 293274"/>
                    <a:gd name="connsiteY1" fmla="*/ 293275 h 293274"/>
                    <a:gd name="connsiteX2" fmla="*/ 0 w 293274"/>
                    <a:gd name="connsiteY2" fmla="*/ 244031 h 293274"/>
                    <a:gd name="connsiteX3" fmla="*/ 0 w 293274"/>
                    <a:gd name="connsiteY3" fmla="*/ 49244 h 293274"/>
                    <a:gd name="connsiteX4" fmla="*/ 49244 w 293274"/>
                    <a:gd name="connsiteY4" fmla="*/ 0 h 293274"/>
                    <a:gd name="connsiteX5" fmla="*/ 244031 w 293274"/>
                    <a:gd name="connsiteY5" fmla="*/ 0 h 293274"/>
                    <a:gd name="connsiteX6" fmla="*/ 293275 w 293274"/>
                    <a:gd name="connsiteY6" fmla="*/ 49244 h 293274"/>
                    <a:gd name="connsiteX7" fmla="*/ 293275 w 293274"/>
                    <a:gd name="connsiteY7" fmla="*/ 244031 h 293274"/>
                    <a:gd name="connsiteX8" fmla="*/ 244031 w 293274"/>
                    <a:gd name="connsiteY8" fmla="*/ 293275 h 293274"/>
                    <a:gd name="connsiteX9" fmla="*/ 49244 w 293274"/>
                    <a:gd name="connsiteY9" fmla="*/ 19145 h 293274"/>
                    <a:gd name="connsiteX10" fmla="*/ 19050 w 293274"/>
                    <a:gd name="connsiteY10" fmla="*/ 49340 h 293274"/>
                    <a:gd name="connsiteX11" fmla="*/ 19050 w 293274"/>
                    <a:gd name="connsiteY11" fmla="*/ 244126 h 293274"/>
                    <a:gd name="connsiteX12" fmla="*/ 49244 w 293274"/>
                    <a:gd name="connsiteY12" fmla="*/ 274320 h 293274"/>
                    <a:gd name="connsiteX13" fmla="*/ 244031 w 293274"/>
                    <a:gd name="connsiteY13" fmla="*/ 274320 h 293274"/>
                    <a:gd name="connsiteX14" fmla="*/ 274225 w 293274"/>
                    <a:gd name="connsiteY14" fmla="*/ 244126 h 293274"/>
                    <a:gd name="connsiteX15" fmla="*/ 274225 w 293274"/>
                    <a:gd name="connsiteY15" fmla="*/ 49340 h 293274"/>
                    <a:gd name="connsiteX16" fmla="*/ 244031 w 293274"/>
                    <a:gd name="connsiteY16" fmla="*/ 19145 h 293274"/>
                    <a:gd name="connsiteX17" fmla="*/ 49244 w 293274"/>
                    <a:gd name="connsiteY17" fmla="*/ 19145 h 29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3274" h="293274">
                      <a:moveTo>
                        <a:pt x="244031" y="293275"/>
                      </a:moveTo>
                      <a:lnTo>
                        <a:pt x="49244" y="293275"/>
                      </a:lnTo>
                      <a:cubicBezTo>
                        <a:pt x="22098" y="293275"/>
                        <a:pt x="0" y="271177"/>
                        <a:pt x="0" y="244031"/>
                      </a:cubicBezTo>
                      <a:lnTo>
                        <a:pt x="0" y="49244"/>
                      </a:lnTo>
                      <a:cubicBezTo>
                        <a:pt x="0" y="22098"/>
                        <a:pt x="22098" y="0"/>
                        <a:pt x="49244" y="0"/>
                      </a:cubicBezTo>
                      <a:lnTo>
                        <a:pt x="244031" y="0"/>
                      </a:lnTo>
                      <a:cubicBezTo>
                        <a:pt x="271177" y="0"/>
                        <a:pt x="293275" y="22098"/>
                        <a:pt x="293275" y="49244"/>
                      </a:cubicBezTo>
                      <a:lnTo>
                        <a:pt x="293275" y="244031"/>
                      </a:lnTo>
                      <a:cubicBezTo>
                        <a:pt x="293275" y="271177"/>
                        <a:pt x="271177" y="293275"/>
                        <a:pt x="244031" y="293275"/>
                      </a:cubicBezTo>
                      <a:close/>
                      <a:moveTo>
                        <a:pt x="49244" y="19145"/>
                      </a:moveTo>
                      <a:cubicBezTo>
                        <a:pt x="32576" y="19145"/>
                        <a:pt x="19050" y="32671"/>
                        <a:pt x="19050" y="49340"/>
                      </a:cubicBezTo>
                      <a:lnTo>
                        <a:pt x="19050" y="244126"/>
                      </a:lnTo>
                      <a:cubicBezTo>
                        <a:pt x="19050" y="260794"/>
                        <a:pt x="32576" y="274320"/>
                        <a:pt x="49244" y="274320"/>
                      </a:cubicBezTo>
                      <a:lnTo>
                        <a:pt x="244031" y="274320"/>
                      </a:lnTo>
                      <a:cubicBezTo>
                        <a:pt x="260699" y="274320"/>
                        <a:pt x="274225" y="260794"/>
                        <a:pt x="274225" y="244126"/>
                      </a:cubicBezTo>
                      <a:lnTo>
                        <a:pt x="274225" y="49340"/>
                      </a:lnTo>
                      <a:cubicBezTo>
                        <a:pt x="274225" y="32671"/>
                        <a:pt x="260699" y="19145"/>
                        <a:pt x="244031" y="19145"/>
                      </a:cubicBezTo>
                      <a:lnTo>
                        <a:pt x="49244" y="19145"/>
                      </a:lnTo>
                      <a:close/>
                    </a:path>
                  </a:pathLst>
                </a:custGeom>
                <a:grpFill/>
                <a:ln w="0" cap="flat">
                  <a:noFill/>
                  <a:prstDash val="solid"/>
                  <a:miter/>
                </a:ln>
              </p:spPr>
              <p:txBody>
                <a:bodyPr rtlCol="0" anchor="ctr"/>
                <a:lstStyle/>
                <a:p>
                  <a:endParaRPr lang="ko-KR" altLang="en-US"/>
                </a:p>
              </p:txBody>
            </p:sp>
            <p:grpSp>
              <p:nvGrpSpPr>
                <p:cNvPr id="242" name="그래픽 189">
                  <a:extLst>
                    <a:ext uri="{FF2B5EF4-FFF2-40B4-BE49-F238E27FC236}">
                      <a16:creationId xmlns:a16="http://schemas.microsoft.com/office/drawing/2014/main" id="{401D3D2B-683A-CECE-CF40-B12E0F8A7B6B}"/>
                    </a:ext>
                  </a:extLst>
                </p:cNvPr>
                <p:cNvGrpSpPr/>
                <p:nvPr/>
              </p:nvGrpSpPr>
              <p:grpSpPr>
                <a:xfrm>
                  <a:off x="4700706" y="2617469"/>
                  <a:ext cx="156948" cy="141827"/>
                  <a:chOff x="4700706" y="2617469"/>
                  <a:chExt cx="156948" cy="141827"/>
                </a:xfrm>
                <a:grpFill/>
              </p:grpSpPr>
              <p:grpSp>
                <p:nvGrpSpPr>
                  <p:cNvPr id="243" name="그래픽 189">
                    <a:extLst>
                      <a:ext uri="{FF2B5EF4-FFF2-40B4-BE49-F238E27FC236}">
                        <a16:creationId xmlns:a16="http://schemas.microsoft.com/office/drawing/2014/main" id="{56B3CC7B-F9D9-232D-94AE-42CD3EE047E2}"/>
                      </a:ext>
                    </a:extLst>
                  </p:cNvPr>
                  <p:cNvGrpSpPr/>
                  <p:nvPr/>
                </p:nvGrpSpPr>
                <p:grpSpPr>
                  <a:xfrm>
                    <a:off x="4700706" y="2617469"/>
                    <a:ext cx="114646" cy="141827"/>
                    <a:chOff x="4700706" y="2617469"/>
                    <a:chExt cx="114646" cy="141827"/>
                  </a:xfrm>
                  <a:grpFill/>
                </p:grpSpPr>
                <p:sp>
                  <p:nvSpPr>
                    <p:cNvPr id="245" name="자유형: 도형 244">
                      <a:extLst>
                        <a:ext uri="{FF2B5EF4-FFF2-40B4-BE49-F238E27FC236}">
                          <a16:creationId xmlns:a16="http://schemas.microsoft.com/office/drawing/2014/main" id="{9C0F2B27-E6FC-F41A-5CED-FF5A3632FC51}"/>
                        </a:ext>
                      </a:extLst>
                    </p:cNvPr>
                    <p:cNvSpPr/>
                    <p:nvPr/>
                  </p:nvSpPr>
                  <p:spPr>
                    <a:xfrm>
                      <a:off x="4700706" y="2617469"/>
                      <a:ext cx="114646" cy="141827"/>
                    </a:xfrm>
                    <a:custGeom>
                      <a:avLst/>
                      <a:gdLst>
                        <a:gd name="connsiteX0" fmla="*/ 105133 w 114646"/>
                        <a:gd name="connsiteY0" fmla="*/ 141827 h 141827"/>
                        <a:gd name="connsiteX1" fmla="*/ 96274 w 114646"/>
                        <a:gd name="connsiteY1" fmla="*/ 135731 h 141827"/>
                        <a:gd name="connsiteX2" fmla="*/ 57317 w 114646"/>
                        <a:gd name="connsiteY2" fmla="*/ 35719 h 141827"/>
                        <a:gd name="connsiteX3" fmla="*/ 18360 w 114646"/>
                        <a:gd name="connsiteY3" fmla="*/ 135731 h 141827"/>
                        <a:gd name="connsiteX4" fmla="*/ 6073 w 114646"/>
                        <a:gd name="connsiteY4" fmla="*/ 141161 h 141827"/>
                        <a:gd name="connsiteX5" fmla="*/ 643 w 114646"/>
                        <a:gd name="connsiteY5" fmla="*/ 128873 h 141827"/>
                        <a:gd name="connsiteX6" fmla="*/ 48459 w 114646"/>
                        <a:gd name="connsiteY6" fmla="*/ 6096 h 141827"/>
                        <a:gd name="connsiteX7" fmla="*/ 57317 w 114646"/>
                        <a:gd name="connsiteY7" fmla="*/ 0 h 141827"/>
                        <a:gd name="connsiteX8" fmla="*/ 66175 w 114646"/>
                        <a:gd name="connsiteY8" fmla="*/ 6096 h 141827"/>
                        <a:gd name="connsiteX9" fmla="*/ 113991 w 114646"/>
                        <a:gd name="connsiteY9" fmla="*/ 128873 h 141827"/>
                        <a:gd name="connsiteX10" fmla="*/ 108562 w 114646"/>
                        <a:gd name="connsiteY10" fmla="*/ 141161 h 141827"/>
                        <a:gd name="connsiteX11" fmla="*/ 105133 w 114646"/>
                        <a:gd name="connsiteY11" fmla="*/ 141827 h 14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46" h="141827">
                          <a:moveTo>
                            <a:pt x="105133" y="141827"/>
                          </a:moveTo>
                          <a:cubicBezTo>
                            <a:pt x="101323" y="141827"/>
                            <a:pt x="97703" y="139541"/>
                            <a:pt x="96274" y="135731"/>
                          </a:cubicBezTo>
                          <a:lnTo>
                            <a:pt x="57317" y="35719"/>
                          </a:lnTo>
                          <a:lnTo>
                            <a:pt x="18360" y="135731"/>
                          </a:lnTo>
                          <a:cubicBezTo>
                            <a:pt x="16455" y="140589"/>
                            <a:pt x="10930" y="143066"/>
                            <a:pt x="6073" y="141161"/>
                          </a:cubicBezTo>
                          <a:cubicBezTo>
                            <a:pt x="1215" y="139255"/>
                            <a:pt x="-1262" y="133731"/>
                            <a:pt x="643" y="128873"/>
                          </a:cubicBezTo>
                          <a:lnTo>
                            <a:pt x="48459" y="6096"/>
                          </a:lnTo>
                          <a:cubicBezTo>
                            <a:pt x="49888" y="2477"/>
                            <a:pt x="53412" y="0"/>
                            <a:pt x="57317" y="0"/>
                          </a:cubicBezTo>
                          <a:cubicBezTo>
                            <a:pt x="61222" y="0"/>
                            <a:pt x="64747" y="2381"/>
                            <a:pt x="66175" y="6096"/>
                          </a:cubicBezTo>
                          <a:lnTo>
                            <a:pt x="113991" y="128873"/>
                          </a:lnTo>
                          <a:cubicBezTo>
                            <a:pt x="115896" y="133731"/>
                            <a:pt x="113515" y="139255"/>
                            <a:pt x="108562" y="141161"/>
                          </a:cubicBezTo>
                          <a:cubicBezTo>
                            <a:pt x="107419" y="141637"/>
                            <a:pt x="106276" y="141827"/>
                            <a:pt x="105133" y="141827"/>
                          </a:cubicBezTo>
                          <a:close/>
                        </a:path>
                      </a:pathLst>
                    </a:custGeom>
                    <a:grpFill/>
                    <a:ln w="0" cap="flat">
                      <a:noFill/>
                      <a:prstDash val="solid"/>
                      <a:miter/>
                    </a:ln>
                  </p:spPr>
                  <p:txBody>
                    <a:bodyPr rtlCol="0" anchor="ctr"/>
                    <a:lstStyle/>
                    <a:p>
                      <a:endParaRPr lang="ko-KR" altLang="en-US"/>
                    </a:p>
                  </p:txBody>
                </p:sp>
                <p:sp>
                  <p:nvSpPr>
                    <p:cNvPr id="246" name="자유형: 도형 245">
                      <a:extLst>
                        <a:ext uri="{FF2B5EF4-FFF2-40B4-BE49-F238E27FC236}">
                          <a16:creationId xmlns:a16="http://schemas.microsoft.com/office/drawing/2014/main" id="{9791AF3E-5DFD-96E7-0A16-446D8A661C5B}"/>
                        </a:ext>
                      </a:extLst>
                    </p:cNvPr>
                    <p:cNvSpPr/>
                    <p:nvPr/>
                  </p:nvSpPr>
                  <p:spPr>
                    <a:xfrm>
                      <a:off x="4716399" y="2700051"/>
                      <a:ext cx="83343" cy="19050"/>
                    </a:xfrm>
                    <a:custGeom>
                      <a:avLst/>
                      <a:gdLst>
                        <a:gd name="connsiteX0" fmla="*/ 73819 w 83343"/>
                        <a:gd name="connsiteY0" fmla="*/ 19050 h 19050"/>
                        <a:gd name="connsiteX1" fmla="*/ 9525 w 83343"/>
                        <a:gd name="connsiteY1" fmla="*/ 19050 h 19050"/>
                        <a:gd name="connsiteX2" fmla="*/ 0 w 83343"/>
                        <a:gd name="connsiteY2" fmla="*/ 9525 h 19050"/>
                        <a:gd name="connsiteX3" fmla="*/ 9525 w 83343"/>
                        <a:gd name="connsiteY3" fmla="*/ 0 h 19050"/>
                        <a:gd name="connsiteX4" fmla="*/ 73819 w 83343"/>
                        <a:gd name="connsiteY4" fmla="*/ 0 h 19050"/>
                        <a:gd name="connsiteX5" fmla="*/ 83344 w 83343"/>
                        <a:gd name="connsiteY5" fmla="*/ 9525 h 19050"/>
                        <a:gd name="connsiteX6" fmla="*/ 73819 w 83343"/>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43" h="19050">
                          <a:moveTo>
                            <a:pt x="73819" y="19050"/>
                          </a:moveTo>
                          <a:lnTo>
                            <a:pt x="9525" y="19050"/>
                          </a:lnTo>
                          <a:cubicBezTo>
                            <a:pt x="4286" y="19050"/>
                            <a:pt x="0" y="14764"/>
                            <a:pt x="0" y="9525"/>
                          </a:cubicBezTo>
                          <a:cubicBezTo>
                            <a:pt x="0" y="4286"/>
                            <a:pt x="4286" y="0"/>
                            <a:pt x="9525" y="0"/>
                          </a:cubicBezTo>
                          <a:lnTo>
                            <a:pt x="73819" y="0"/>
                          </a:lnTo>
                          <a:cubicBezTo>
                            <a:pt x="79057" y="0"/>
                            <a:pt x="83344" y="4286"/>
                            <a:pt x="83344" y="9525"/>
                          </a:cubicBezTo>
                          <a:cubicBezTo>
                            <a:pt x="83344" y="14764"/>
                            <a:pt x="79057" y="19050"/>
                            <a:pt x="73819" y="19050"/>
                          </a:cubicBezTo>
                          <a:close/>
                        </a:path>
                      </a:pathLst>
                    </a:custGeom>
                    <a:grpFill/>
                    <a:ln w="0" cap="flat">
                      <a:noFill/>
                      <a:prstDash val="solid"/>
                      <a:miter/>
                    </a:ln>
                  </p:spPr>
                  <p:txBody>
                    <a:bodyPr rtlCol="0" anchor="ctr"/>
                    <a:lstStyle/>
                    <a:p>
                      <a:endParaRPr lang="ko-KR" altLang="en-US"/>
                    </a:p>
                  </p:txBody>
                </p:sp>
              </p:grpSp>
              <p:sp>
                <p:nvSpPr>
                  <p:cNvPr id="244" name="자유형: 도형 243">
                    <a:extLst>
                      <a:ext uri="{FF2B5EF4-FFF2-40B4-BE49-F238E27FC236}">
                        <a16:creationId xmlns:a16="http://schemas.microsoft.com/office/drawing/2014/main" id="{D68E926B-CC42-7667-0550-BAD2B1F24ABE}"/>
                      </a:ext>
                    </a:extLst>
                  </p:cNvPr>
                  <p:cNvSpPr/>
                  <p:nvPr/>
                </p:nvSpPr>
                <p:spPr>
                  <a:xfrm>
                    <a:off x="4838605" y="2617469"/>
                    <a:ext cx="19050" cy="141827"/>
                  </a:xfrm>
                  <a:custGeom>
                    <a:avLst/>
                    <a:gdLst>
                      <a:gd name="connsiteX0" fmla="*/ 9525 w 19050"/>
                      <a:gd name="connsiteY0" fmla="*/ 141827 h 141827"/>
                      <a:gd name="connsiteX1" fmla="*/ 0 w 19050"/>
                      <a:gd name="connsiteY1" fmla="*/ 132302 h 141827"/>
                      <a:gd name="connsiteX2" fmla="*/ 0 w 19050"/>
                      <a:gd name="connsiteY2" fmla="*/ 9525 h 141827"/>
                      <a:gd name="connsiteX3" fmla="*/ 9525 w 19050"/>
                      <a:gd name="connsiteY3" fmla="*/ 0 h 141827"/>
                      <a:gd name="connsiteX4" fmla="*/ 19050 w 19050"/>
                      <a:gd name="connsiteY4" fmla="*/ 9525 h 141827"/>
                      <a:gd name="connsiteX5" fmla="*/ 19050 w 19050"/>
                      <a:gd name="connsiteY5" fmla="*/ 132302 h 141827"/>
                      <a:gd name="connsiteX6" fmla="*/ 9525 w 19050"/>
                      <a:gd name="connsiteY6" fmla="*/ 141827 h 14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1827">
                        <a:moveTo>
                          <a:pt x="9525" y="141827"/>
                        </a:moveTo>
                        <a:cubicBezTo>
                          <a:pt x="4286" y="141827"/>
                          <a:pt x="0" y="137541"/>
                          <a:pt x="0" y="132302"/>
                        </a:cubicBezTo>
                        <a:lnTo>
                          <a:pt x="0" y="9525"/>
                        </a:lnTo>
                        <a:cubicBezTo>
                          <a:pt x="0" y="4286"/>
                          <a:pt x="4286" y="0"/>
                          <a:pt x="9525" y="0"/>
                        </a:cubicBezTo>
                        <a:cubicBezTo>
                          <a:pt x="14764" y="0"/>
                          <a:pt x="19050" y="4286"/>
                          <a:pt x="19050" y="9525"/>
                        </a:cubicBezTo>
                        <a:lnTo>
                          <a:pt x="19050" y="132302"/>
                        </a:lnTo>
                        <a:cubicBezTo>
                          <a:pt x="19050" y="137541"/>
                          <a:pt x="14764" y="141827"/>
                          <a:pt x="9525" y="141827"/>
                        </a:cubicBezTo>
                        <a:close/>
                      </a:path>
                    </a:pathLst>
                  </a:custGeom>
                  <a:grpFill/>
                  <a:ln w="0" cap="flat">
                    <a:noFill/>
                    <a:prstDash val="solid"/>
                    <a:miter/>
                  </a:ln>
                </p:spPr>
                <p:txBody>
                  <a:bodyPr rtlCol="0" anchor="ctr"/>
                  <a:lstStyle/>
                  <a:p>
                    <a:endParaRPr lang="ko-KR" altLang="en-US"/>
                  </a:p>
                </p:txBody>
              </p:sp>
            </p:grpSp>
          </p:grpSp>
        </p:grpSp>
        <p:grpSp>
          <p:nvGrpSpPr>
            <p:cNvPr id="137" name="그룹 136">
              <a:extLst>
                <a:ext uri="{FF2B5EF4-FFF2-40B4-BE49-F238E27FC236}">
                  <a16:creationId xmlns:a16="http://schemas.microsoft.com/office/drawing/2014/main" id="{AB980E76-A791-0EE4-945D-E4BE75012705}"/>
                </a:ext>
              </a:extLst>
            </p:cNvPr>
            <p:cNvGrpSpPr/>
            <p:nvPr/>
          </p:nvGrpSpPr>
          <p:grpSpPr>
            <a:xfrm>
              <a:off x="6152788" y="2935358"/>
              <a:ext cx="281926" cy="322192"/>
              <a:chOff x="4579144" y="2459831"/>
              <a:chExt cx="400145" cy="457295"/>
            </a:xfrm>
            <a:solidFill>
              <a:srgbClr val="7213EA"/>
            </a:solidFill>
          </p:grpSpPr>
          <p:sp>
            <p:nvSpPr>
              <p:cNvPr id="230" name="자유형: 도형 229">
                <a:extLst>
                  <a:ext uri="{FF2B5EF4-FFF2-40B4-BE49-F238E27FC236}">
                    <a16:creationId xmlns:a16="http://schemas.microsoft.com/office/drawing/2014/main" id="{55E3C250-1FA5-9412-267A-A88CE63CBE71}"/>
                  </a:ext>
                </a:extLst>
              </p:cNvPr>
              <p:cNvSpPr/>
              <p:nvPr/>
            </p:nvSpPr>
            <p:spPr>
              <a:xfrm>
                <a:off x="4826881" y="2708806"/>
                <a:ext cx="152408" cy="208224"/>
              </a:xfrm>
              <a:custGeom>
                <a:avLst/>
                <a:gdLst>
                  <a:gd name="connsiteX0" fmla="*/ 142788 w 152408"/>
                  <a:gd name="connsiteY0" fmla="*/ 208225 h 208224"/>
                  <a:gd name="connsiteX1" fmla="*/ 133263 w 152408"/>
                  <a:gd name="connsiteY1" fmla="*/ 198700 h 208224"/>
                  <a:gd name="connsiteX2" fmla="*/ 133263 w 152408"/>
                  <a:gd name="connsiteY2" fmla="*/ 104307 h 208224"/>
                  <a:gd name="connsiteX3" fmla="*/ 93734 w 152408"/>
                  <a:gd name="connsiteY3" fmla="*/ 49919 h 208224"/>
                  <a:gd name="connsiteX4" fmla="*/ 6295 w 152408"/>
                  <a:gd name="connsiteY4" fmla="*/ 18487 h 208224"/>
                  <a:gd name="connsiteX5" fmla="*/ 580 w 152408"/>
                  <a:gd name="connsiteY5" fmla="*/ 6295 h 208224"/>
                  <a:gd name="connsiteX6" fmla="*/ 12772 w 152408"/>
                  <a:gd name="connsiteY6" fmla="*/ 580 h 208224"/>
                  <a:gd name="connsiteX7" fmla="*/ 99925 w 152408"/>
                  <a:gd name="connsiteY7" fmla="*/ 31917 h 208224"/>
                  <a:gd name="connsiteX8" fmla="*/ 152408 w 152408"/>
                  <a:gd name="connsiteY8" fmla="*/ 104307 h 208224"/>
                  <a:gd name="connsiteX9" fmla="*/ 152408 w 152408"/>
                  <a:gd name="connsiteY9" fmla="*/ 198700 h 208224"/>
                  <a:gd name="connsiteX10" fmla="*/ 142883 w 152408"/>
                  <a:gd name="connsiteY10" fmla="*/ 208225 h 2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8" h="208224">
                    <a:moveTo>
                      <a:pt x="142788" y="208225"/>
                    </a:moveTo>
                    <a:cubicBezTo>
                      <a:pt x="137549" y="208225"/>
                      <a:pt x="133263" y="203938"/>
                      <a:pt x="133263" y="198700"/>
                    </a:cubicBezTo>
                    <a:lnTo>
                      <a:pt x="133263" y="104307"/>
                    </a:lnTo>
                    <a:cubicBezTo>
                      <a:pt x="133263" y="79447"/>
                      <a:pt x="117356" y="57634"/>
                      <a:pt x="93734" y="49919"/>
                    </a:cubicBezTo>
                    <a:lnTo>
                      <a:pt x="6295" y="18487"/>
                    </a:lnTo>
                    <a:cubicBezTo>
                      <a:pt x="1342" y="16677"/>
                      <a:pt x="-1230" y="11248"/>
                      <a:pt x="580" y="6295"/>
                    </a:cubicBezTo>
                    <a:cubicBezTo>
                      <a:pt x="2389" y="1342"/>
                      <a:pt x="7819" y="-1230"/>
                      <a:pt x="12772" y="580"/>
                    </a:cubicBezTo>
                    <a:lnTo>
                      <a:pt x="99925" y="31917"/>
                    </a:lnTo>
                    <a:cubicBezTo>
                      <a:pt x="131167" y="42013"/>
                      <a:pt x="152408" y="71160"/>
                      <a:pt x="152408" y="104307"/>
                    </a:cubicBezTo>
                    <a:lnTo>
                      <a:pt x="152408" y="198700"/>
                    </a:lnTo>
                    <a:cubicBezTo>
                      <a:pt x="152408" y="203938"/>
                      <a:pt x="148122" y="208225"/>
                      <a:pt x="142883" y="208225"/>
                    </a:cubicBezTo>
                    <a:close/>
                  </a:path>
                </a:pathLst>
              </a:custGeom>
              <a:grpFill/>
              <a:ln w="0" cap="flat">
                <a:noFill/>
                <a:prstDash val="solid"/>
                <a:miter/>
              </a:ln>
            </p:spPr>
            <p:txBody>
              <a:bodyPr rtlCol="0" anchor="ctr"/>
              <a:lstStyle/>
              <a:p>
                <a:endParaRPr lang="ko-KR" altLang="en-US"/>
              </a:p>
            </p:txBody>
          </p:sp>
          <p:grpSp>
            <p:nvGrpSpPr>
              <p:cNvPr id="231" name="그래픽 225">
                <a:extLst>
                  <a:ext uri="{FF2B5EF4-FFF2-40B4-BE49-F238E27FC236}">
                    <a16:creationId xmlns:a16="http://schemas.microsoft.com/office/drawing/2014/main" id="{81D18CA3-250E-956F-2E5D-12AD0C44DC40}"/>
                  </a:ext>
                </a:extLst>
              </p:cNvPr>
              <p:cNvGrpSpPr/>
              <p:nvPr/>
            </p:nvGrpSpPr>
            <p:grpSpPr>
              <a:xfrm>
                <a:off x="4579144" y="2459831"/>
                <a:ext cx="285750" cy="457295"/>
                <a:chOff x="4579144" y="2459831"/>
                <a:chExt cx="285750" cy="457295"/>
              </a:xfrm>
              <a:grpFill/>
            </p:grpSpPr>
            <p:sp>
              <p:nvSpPr>
                <p:cNvPr id="237" name="자유형: 도형 236">
                  <a:extLst>
                    <a:ext uri="{FF2B5EF4-FFF2-40B4-BE49-F238E27FC236}">
                      <a16:creationId xmlns:a16="http://schemas.microsoft.com/office/drawing/2014/main" id="{D47F56F6-22D8-7213-38DB-60ED2EA8CDEB}"/>
                    </a:ext>
                  </a:extLst>
                </p:cNvPr>
                <p:cNvSpPr/>
                <p:nvPr/>
              </p:nvSpPr>
              <p:spPr>
                <a:xfrm>
                  <a:off x="4579144" y="2709484"/>
                  <a:ext cx="152454" cy="207641"/>
                </a:xfrm>
                <a:custGeom>
                  <a:avLst/>
                  <a:gdLst>
                    <a:gd name="connsiteX0" fmla="*/ 9525 w 152454"/>
                    <a:gd name="connsiteY0" fmla="*/ 207547 h 207641"/>
                    <a:gd name="connsiteX1" fmla="*/ 0 w 152454"/>
                    <a:gd name="connsiteY1" fmla="*/ 198022 h 207641"/>
                    <a:gd name="connsiteX2" fmla="*/ 0 w 152454"/>
                    <a:gd name="connsiteY2" fmla="*/ 103819 h 207641"/>
                    <a:gd name="connsiteX3" fmla="*/ 53054 w 152454"/>
                    <a:gd name="connsiteY3" fmla="*/ 31239 h 207641"/>
                    <a:gd name="connsiteX4" fmla="*/ 139732 w 152454"/>
                    <a:gd name="connsiteY4" fmla="*/ 568 h 207641"/>
                    <a:gd name="connsiteX5" fmla="*/ 151924 w 152454"/>
                    <a:gd name="connsiteY5" fmla="*/ 6379 h 207641"/>
                    <a:gd name="connsiteX6" fmla="*/ 146114 w 152454"/>
                    <a:gd name="connsiteY6" fmla="*/ 18571 h 207641"/>
                    <a:gd name="connsiteX7" fmla="*/ 59150 w 152454"/>
                    <a:gd name="connsiteY7" fmla="*/ 49336 h 207641"/>
                    <a:gd name="connsiteX8" fmla="*/ 19050 w 152454"/>
                    <a:gd name="connsiteY8" fmla="*/ 103915 h 207641"/>
                    <a:gd name="connsiteX9" fmla="*/ 19050 w 152454"/>
                    <a:gd name="connsiteY9" fmla="*/ 198117 h 207641"/>
                    <a:gd name="connsiteX10" fmla="*/ 9525 w 152454"/>
                    <a:gd name="connsiteY10" fmla="*/ 207642 h 20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54" h="207641">
                      <a:moveTo>
                        <a:pt x="9525" y="207547"/>
                      </a:moveTo>
                      <a:cubicBezTo>
                        <a:pt x="4286" y="207547"/>
                        <a:pt x="0" y="203260"/>
                        <a:pt x="0" y="198022"/>
                      </a:cubicBezTo>
                      <a:lnTo>
                        <a:pt x="0" y="103819"/>
                      </a:lnTo>
                      <a:cubicBezTo>
                        <a:pt x="0" y="70482"/>
                        <a:pt x="21336" y="41335"/>
                        <a:pt x="53054" y="31239"/>
                      </a:cubicBezTo>
                      <a:lnTo>
                        <a:pt x="139732" y="568"/>
                      </a:lnTo>
                      <a:cubicBezTo>
                        <a:pt x="144685" y="-1241"/>
                        <a:pt x="150114" y="1426"/>
                        <a:pt x="151924" y="6379"/>
                      </a:cubicBezTo>
                      <a:cubicBezTo>
                        <a:pt x="153638" y="11332"/>
                        <a:pt x="151067" y="16761"/>
                        <a:pt x="146114" y="18571"/>
                      </a:cubicBezTo>
                      <a:lnTo>
                        <a:pt x="59150" y="49336"/>
                      </a:lnTo>
                      <a:cubicBezTo>
                        <a:pt x="35052" y="57052"/>
                        <a:pt x="19050" y="78864"/>
                        <a:pt x="19050" y="103915"/>
                      </a:cubicBezTo>
                      <a:lnTo>
                        <a:pt x="19050" y="198117"/>
                      </a:lnTo>
                      <a:cubicBezTo>
                        <a:pt x="19050" y="203356"/>
                        <a:pt x="14764" y="207642"/>
                        <a:pt x="9525" y="207642"/>
                      </a:cubicBezTo>
                      <a:close/>
                    </a:path>
                  </a:pathLst>
                </a:custGeom>
                <a:grpFill/>
                <a:ln w="0" cap="flat">
                  <a:noFill/>
                  <a:prstDash val="solid"/>
                  <a:miter/>
                </a:ln>
              </p:spPr>
              <p:txBody>
                <a:bodyPr rtlCol="0" anchor="ctr"/>
                <a:lstStyle/>
                <a:p>
                  <a:endParaRPr lang="ko-KR" altLang="en-US"/>
                </a:p>
              </p:txBody>
            </p:sp>
            <p:sp>
              <p:nvSpPr>
                <p:cNvPr id="238" name="자유형: 도형 237">
                  <a:extLst>
                    <a:ext uri="{FF2B5EF4-FFF2-40B4-BE49-F238E27FC236}">
                      <a16:creationId xmlns:a16="http://schemas.microsoft.com/office/drawing/2014/main" id="{9FEBEB23-1537-1882-D3BB-B048FE985A6C}"/>
                    </a:ext>
                  </a:extLst>
                </p:cNvPr>
                <p:cNvSpPr/>
                <p:nvPr/>
              </p:nvSpPr>
              <p:spPr>
                <a:xfrm>
                  <a:off x="4693444" y="2459831"/>
                  <a:ext cx="171450" cy="253174"/>
                </a:xfrm>
                <a:custGeom>
                  <a:avLst/>
                  <a:gdLst>
                    <a:gd name="connsiteX0" fmla="*/ 47625 w 171450"/>
                    <a:gd name="connsiteY0" fmla="*/ 253175 h 253174"/>
                    <a:gd name="connsiteX1" fmla="*/ 38100 w 171450"/>
                    <a:gd name="connsiteY1" fmla="*/ 243650 h 253174"/>
                    <a:gd name="connsiteX2" fmla="*/ 38100 w 171450"/>
                    <a:gd name="connsiteY2" fmla="*/ 215265 h 253174"/>
                    <a:gd name="connsiteX3" fmla="*/ 0 w 171450"/>
                    <a:gd name="connsiteY3" fmla="*/ 144018 h 253174"/>
                    <a:gd name="connsiteX4" fmla="*/ 0 w 171450"/>
                    <a:gd name="connsiteY4" fmla="*/ 85820 h 253174"/>
                    <a:gd name="connsiteX5" fmla="*/ 85725 w 171450"/>
                    <a:gd name="connsiteY5" fmla="*/ 0 h 253174"/>
                    <a:gd name="connsiteX6" fmla="*/ 171450 w 171450"/>
                    <a:gd name="connsiteY6" fmla="*/ 85725 h 253174"/>
                    <a:gd name="connsiteX7" fmla="*/ 171450 w 171450"/>
                    <a:gd name="connsiteY7" fmla="*/ 143923 h 253174"/>
                    <a:gd name="connsiteX8" fmla="*/ 85725 w 171450"/>
                    <a:gd name="connsiteY8" fmla="*/ 229648 h 253174"/>
                    <a:gd name="connsiteX9" fmla="*/ 76200 w 171450"/>
                    <a:gd name="connsiteY9" fmla="*/ 220123 h 253174"/>
                    <a:gd name="connsiteX10" fmla="*/ 85725 w 171450"/>
                    <a:gd name="connsiteY10" fmla="*/ 210598 h 253174"/>
                    <a:gd name="connsiteX11" fmla="*/ 152400 w 171450"/>
                    <a:gd name="connsiteY11" fmla="*/ 143923 h 253174"/>
                    <a:gd name="connsiteX12" fmla="*/ 152400 w 171450"/>
                    <a:gd name="connsiteY12" fmla="*/ 85725 h 253174"/>
                    <a:gd name="connsiteX13" fmla="*/ 85725 w 171450"/>
                    <a:gd name="connsiteY13" fmla="*/ 19050 h 253174"/>
                    <a:gd name="connsiteX14" fmla="*/ 19050 w 171450"/>
                    <a:gd name="connsiteY14" fmla="*/ 85725 h 253174"/>
                    <a:gd name="connsiteX15" fmla="*/ 19050 w 171450"/>
                    <a:gd name="connsiteY15" fmla="*/ 143923 h 253174"/>
                    <a:gd name="connsiteX16" fmla="*/ 48768 w 171450"/>
                    <a:gd name="connsiteY16" fmla="*/ 199454 h 253174"/>
                    <a:gd name="connsiteX17" fmla="*/ 53150 w 171450"/>
                    <a:gd name="connsiteY17" fmla="*/ 202502 h 253174"/>
                    <a:gd name="connsiteX18" fmla="*/ 57150 w 171450"/>
                    <a:gd name="connsiteY18" fmla="*/ 210312 h 253174"/>
                    <a:gd name="connsiteX19" fmla="*/ 57150 w 171450"/>
                    <a:gd name="connsiteY19" fmla="*/ 243554 h 253174"/>
                    <a:gd name="connsiteX20" fmla="*/ 47625 w 171450"/>
                    <a:gd name="connsiteY20" fmla="*/ 253079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0" h="253174">
                      <a:moveTo>
                        <a:pt x="47625" y="253175"/>
                      </a:moveTo>
                      <a:cubicBezTo>
                        <a:pt x="42386" y="253175"/>
                        <a:pt x="38100" y="248888"/>
                        <a:pt x="38100" y="243650"/>
                      </a:cubicBezTo>
                      <a:lnTo>
                        <a:pt x="38100" y="215265"/>
                      </a:lnTo>
                      <a:cubicBezTo>
                        <a:pt x="14288" y="199454"/>
                        <a:pt x="0" y="172784"/>
                        <a:pt x="0" y="144018"/>
                      </a:cubicBezTo>
                      <a:lnTo>
                        <a:pt x="0" y="85820"/>
                      </a:lnTo>
                      <a:cubicBezTo>
                        <a:pt x="0" y="38481"/>
                        <a:pt x="38481" y="0"/>
                        <a:pt x="85725" y="0"/>
                      </a:cubicBezTo>
                      <a:cubicBezTo>
                        <a:pt x="132969" y="0"/>
                        <a:pt x="171450" y="38481"/>
                        <a:pt x="171450" y="85725"/>
                      </a:cubicBezTo>
                      <a:lnTo>
                        <a:pt x="171450" y="143923"/>
                      </a:lnTo>
                      <a:cubicBezTo>
                        <a:pt x="171450" y="191167"/>
                        <a:pt x="132969" y="229648"/>
                        <a:pt x="85725" y="229648"/>
                      </a:cubicBezTo>
                      <a:cubicBezTo>
                        <a:pt x="80486" y="229648"/>
                        <a:pt x="76200" y="225362"/>
                        <a:pt x="76200" y="220123"/>
                      </a:cubicBezTo>
                      <a:cubicBezTo>
                        <a:pt x="76200" y="214884"/>
                        <a:pt x="80486" y="210598"/>
                        <a:pt x="85725" y="210598"/>
                      </a:cubicBezTo>
                      <a:cubicBezTo>
                        <a:pt x="122492" y="210598"/>
                        <a:pt x="152400" y="180689"/>
                        <a:pt x="152400" y="143923"/>
                      </a:cubicBezTo>
                      <a:lnTo>
                        <a:pt x="152400" y="85725"/>
                      </a:lnTo>
                      <a:cubicBezTo>
                        <a:pt x="152400" y="48959"/>
                        <a:pt x="122492" y="19050"/>
                        <a:pt x="85725" y="19050"/>
                      </a:cubicBezTo>
                      <a:cubicBezTo>
                        <a:pt x="48958" y="19050"/>
                        <a:pt x="19050" y="48959"/>
                        <a:pt x="19050" y="85725"/>
                      </a:cubicBezTo>
                      <a:lnTo>
                        <a:pt x="19050" y="143923"/>
                      </a:lnTo>
                      <a:cubicBezTo>
                        <a:pt x="19050" y="166306"/>
                        <a:pt x="30194" y="187166"/>
                        <a:pt x="48768" y="199454"/>
                      </a:cubicBezTo>
                      <a:lnTo>
                        <a:pt x="53150" y="202502"/>
                      </a:lnTo>
                      <a:cubicBezTo>
                        <a:pt x="55721" y="204311"/>
                        <a:pt x="57150" y="207169"/>
                        <a:pt x="57150" y="210312"/>
                      </a:cubicBezTo>
                      <a:lnTo>
                        <a:pt x="57150" y="243554"/>
                      </a:lnTo>
                      <a:cubicBezTo>
                        <a:pt x="57150" y="248793"/>
                        <a:pt x="52864" y="253079"/>
                        <a:pt x="47625" y="253079"/>
                      </a:cubicBezTo>
                      <a:close/>
                    </a:path>
                  </a:pathLst>
                </a:custGeom>
                <a:grpFill/>
                <a:ln w="0" cap="flat">
                  <a:noFill/>
                  <a:prstDash val="solid"/>
                  <a:miter/>
                </a:ln>
              </p:spPr>
              <p:txBody>
                <a:bodyPr rtlCol="0" anchor="ctr"/>
                <a:lstStyle/>
                <a:p>
                  <a:endParaRPr lang="ko-KR" altLang="en-US"/>
                </a:p>
              </p:txBody>
            </p:sp>
          </p:grpSp>
          <p:sp>
            <p:nvSpPr>
              <p:cNvPr id="232" name="자유형: 도형 231">
                <a:extLst>
                  <a:ext uri="{FF2B5EF4-FFF2-40B4-BE49-F238E27FC236}">
                    <a16:creationId xmlns:a16="http://schemas.microsoft.com/office/drawing/2014/main" id="{32F52172-D59A-421E-3774-FA7D8BE601FF}"/>
                  </a:ext>
                </a:extLst>
              </p:cNvPr>
              <p:cNvSpPr/>
              <p:nvPr/>
            </p:nvSpPr>
            <p:spPr>
              <a:xfrm>
                <a:off x="4645819" y="2812256"/>
                <a:ext cx="19050" cy="104775"/>
              </a:xfrm>
              <a:custGeom>
                <a:avLst/>
                <a:gdLst>
                  <a:gd name="connsiteX0" fmla="*/ 9525 w 19050"/>
                  <a:gd name="connsiteY0" fmla="*/ 104775 h 104775"/>
                  <a:gd name="connsiteX1" fmla="*/ 0 w 19050"/>
                  <a:gd name="connsiteY1" fmla="*/ 95250 h 104775"/>
                  <a:gd name="connsiteX2" fmla="*/ 0 w 19050"/>
                  <a:gd name="connsiteY2" fmla="*/ 9525 h 104775"/>
                  <a:gd name="connsiteX3" fmla="*/ 9525 w 19050"/>
                  <a:gd name="connsiteY3" fmla="*/ 0 h 104775"/>
                  <a:gd name="connsiteX4" fmla="*/ 19050 w 19050"/>
                  <a:gd name="connsiteY4" fmla="*/ 9525 h 104775"/>
                  <a:gd name="connsiteX5" fmla="*/ 19050 w 19050"/>
                  <a:gd name="connsiteY5" fmla="*/ 95250 h 104775"/>
                  <a:gd name="connsiteX6" fmla="*/ 9525 w 1905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4775">
                    <a:moveTo>
                      <a:pt x="9525" y="104775"/>
                    </a:moveTo>
                    <a:cubicBezTo>
                      <a:pt x="4286" y="104775"/>
                      <a:pt x="0" y="100489"/>
                      <a:pt x="0" y="95250"/>
                    </a:cubicBezTo>
                    <a:lnTo>
                      <a:pt x="0" y="9525"/>
                    </a:lnTo>
                    <a:cubicBezTo>
                      <a:pt x="0" y="4286"/>
                      <a:pt x="4286" y="0"/>
                      <a:pt x="9525" y="0"/>
                    </a:cubicBezTo>
                    <a:cubicBezTo>
                      <a:pt x="14764" y="0"/>
                      <a:pt x="19050" y="4286"/>
                      <a:pt x="19050" y="9525"/>
                    </a:cubicBezTo>
                    <a:lnTo>
                      <a:pt x="19050" y="95250"/>
                    </a:lnTo>
                    <a:cubicBezTo>
                      <a:pt x="19050" y="100489"/>
                      <a:pt x="14764" y="104775"/>
                      <a:pt x="9525" y="104775"/>
                    </a:cubicBezTo>
                    <a:close/>
                  </a:path>
                </a:pathLst>
              </a:custGeom>
              <a:grpFill/>
              <a:ln w="0" cap="flat">
                <a:noFill/>
                <a:prstDash val="solid"/>
                <a:miter/>
              </a:ln>
            </p:spPr>
            <p:txBody>
              <a:bodyPr rtlCol="0" anchor="ctr"/>
              <a:lstStyle/>
              <a:p>
                <a:endParaRPr lang="ko-KR" altLang="en-US"/>
              </a:p>
            </p:txBody>
          </p:sp>
          <p:sp>
            <p:nvSpPr>
              <p:cNvPr id="233" name="자유형: 도형 232">
                <a:extLst>
                  <a:ext uri="{FF2B5EF4-FFF2-40B4-BE49-F238E27FC236}">
                    <a16:creationId xmlns:a16="http://schemas.microsoft.com/office/drawing/2014/main" id="{86CA06BB-AD2C-2B70-F434-1703DFD884DD}"/>
                  </a:ext>
                </a:extLst>
              </p:cNvPr>
              <p:cNvSpPr/>
              <p:nvPr/>
            </p:nvSpPr>
            <p:spPr>
              <a:xfrm>
                <a:off x="4893469" y="2812256"/>
                <a:ext cx="19050" cy="104775"/>
              </a:xfrm>
              <a:custGeom>
                <a:avLst/>
                <a:gdLst>
                  <a:gd name="connsiteX0" fmla="*/ 9525 w 19050"/>
                  <a:gd name="connsiteY0" fmla="*/ 104775 h 104775"/>
                  <a:gd name="connsiteX1" fmla="*/ 0 w 19050"/>
                  <a:gd name="connsiteY1" fmla="*/ 95250 h 104775"/>
                  <a:gd name="connsiteX2" fmla="*/ 0 w 19050"/>
                  <a:gd name="connsiteY2" fmla="*/ 9525 h 104775"/>
                  <a:gd name="connsiteX3" fmla="*/ 9525 w 19050"/>
                  <a:gd name="connsiteY3" fmla="*/ 0 h 104775"/>
                  <a:gd name="connsiteX4" fmla="*/ 19050 w 19050"/>
                  <a:gd name="connsiteY4" fmla="*/ 9525 h 104775"/>
                  <a:gd name="connsiteX5" fmla="*/ 19050 w 19050"/>
                  <a:gd name="connsiteY5" fmla="*/ 95250 h 104775"/>
                  <a:gd name="connsiteX6" fmla="*/ 9525 w 1905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4775">
                    <a:moveTo>
                      <a:pt x="9525" y="104775"/>
                    </a:moveTo>
                    <a:cubicBezTo>
                      <a:pt x="4286" y="104775"/>
                      <a:pt x="0" y="100489"/>
                      <a:pt x="0" y="95250"/>
                    </a:cubicBezTo>
                    <a:lnTo>
                      <a:pt x="0" y="9525"/>
                    </a:lnTo>
                    <a:cubicBezTo>
                      <a:pt x="0" y="4286"/>
                      <a:pt x="4286" y="0"/>
                      <a:pt x="9525" y="0"/>
                    </a:cubicBezTo>
                    <a:cubicBezTo>
                      <a:pt x="14764" y="0"/>
                      <a:pt x="19050" y="4286"/>
                      <a:pt x="19050" y="9525"/>
                    </a:cubicBezTo>
                    <a:lnTo>
                      <a:pt x="19050" y="95250"/>
                    </a:lnTo>
                    <a:cubicBezTo>
                      <a:pt x="19050" y="100489"/>
                      <a:pt x="14764" y="104775"/>
                      <a:pt x="9525" y="104775"/>
                    </a:cubicBezTo>
                    <a:close/>
                  </a:path>
                </a:pathLst>
              </a:custGeom>
              <a:grpFill/>
              <a:ln w="0" cap="flat">
                <a:noFill/>
                <a:prstDash val="solid"/>
                <a:miter/>
              </a:ln>
            </p:spPr>
            <p:txBody>
              <a:bodyPr rtlCol="0" anchor="ctr"/>
              <a:lstStyle/>
              <a:p>
                <a:endParaRPr lang="ko-KR" altLang="en-US"/>
              </a:p>
            </p:txBody>
          </p:sp>
          <p:sp>
            <p:nvSpPr>
              <p:cNvPr id="234" name="자유형: 도형 233">
                <a:extLst>
                  <a:ext uri="{FF2B5EF4-FFF2-40B4-BE49-F238E27FC236}">
                    <a16:creationId xmlns:a16="http://schemas.microsoft.com/office/drawing/2014/main" id="{FE255600-719B-5174-71CB-3BD5FEE8F9C5}"/>
                  </a:ext>
                </a:extLst>
              </p:cNvPr>
              <p:cNvSpPr/>
              <p:nvPr/>
            </p:nvSpPr>
            <p:spPr>
              <a:xfrm>
                <a:off x="4712494" y="2660141"/>
                <a:ext cx="133350" cy="228314"/>
              </a:xfrm>
              <a:custGeom>
                <a:avLst/>
                <a:gdLst>
                  <a:gd name="connsiteX0" fmla="*/ 66675 w 133350"/>
                  <a:gd name="connsiteY0" fmla="*/ 228314 h 228314"/>
                  <a:gd name="connsiteX1" fmla="*/ 57817 w 133350"/>
                  <a:gd name="connsiteY1" fmla="*/ 222313 h 228314"/>
                  <a:gd name="connsiteX2" fmla="*/ 667 w 133350"/>
                  <a:gd name="connsiteY2" fmla="*/ 79439 h 228314"/>
                  <a:gd name="connsiteX3" fmla="*/ 0 w 133350"/>
                  <a:gd name="connsiteY3" fmla="*/ 75914 h 228314"/>
                  <a:gd name="connsiteX4" fmla="*/ 0 w 133350"/>
                  <a:gd name="connsiteY4" fmla="*/ 47720 h 228314"/>
                  <a:gd name="connsiteX5" fmla="*/ 9525 w 133350"/>
                  <a:gd name="connsiteY5" fmla="*/ 38195 h 228314"/>
                  <a:gd name="connsiteX6" fmla="*/ 47625 w 133350"/>
                  <a:gd name="connsiteY6" fmla="*/ 38195 h 228314"/>
                  <a:gd name="connsiteX7" fmla="*/ 54388 w 133350"/>
                  <a:gd name="connsiteY7" fmla="*/ 40957 h 228314"/>
                  <a:gd name="connsiteX8" fmla="*/ 73057 w 133350"/>
                  <a:gd name="connsiteY8" fmla="*/ 59627 h 228314"/>
                  <a:gd name="connsiteX9" fmla="*/ 73057 w 133350"/>
                  <a:gd name="connsiteY9" fmla="*/ 73057 h 228314"/>
                  <a:gd name="connsiteX10" fmla="*/ 59627 w 133350"/>
                  <a:gd name="connsiteY10" fmla="*/ 73057 h 228314"/>
                  <a:gd name="connsiteX11" fmla="*/ 43720 w 133350"/>
                  <a:gd name="connsiteY11" fmla="*/ 57150 h 228314"/>
                  <a:gd name="connsiteX12" fmla="*/ 19050 w 133350"/>
                  <a:gd name="connsiteY12" fmla="*/ 57150 h 228314"/>
                  <a:gd name="connsiteX13" fmla="*/ 19050 w 133350"/>
                  <a:gd name="connsiteY13" fmla="*/ 74009 h 228314"/>
                  <a:gd name="connsiteX14" fmla="*/ 66675 w 133350"/>
                  <a:gd name="connsiteY14" fmla="*/ 193072 h 228314"/>
                  <a:gd name="connsiteX15" fmla="*/ 114300 w 133350"/>
                  <a:gd name="connsiteY15" fmla="*/ 74009 h 228314"/>
                  <a:gd name="connsiteX16" fmla="*/ 114300 w 133350"/>
                  <a:gd name="connsiteY16" fmla="*/ 56769 h 228314"/>
                  <a:gd name="connsiteX17" fmla="*/ 104775 w 133350"/>
                  <a:gd name="connsiteY17" fmla="*/ 56769 h 228314"/>
                  <a:gd name="connsiteX18" fmla="*/ 95250 w 133350"/>
                  <a:gd name="connsiteY18" fmla="*/ 47244 h 228314"/>
                  <a:gd name="connsiteX19" fmla="*/ 95250 w 133350"/>
                  <a:gd name="connsiteY19" fmla="*/ 9525 h 228314"/>
                  <a:gd name="connsiteX20" fmla="*/ 104775 w 133350"/>
                  <a:gd name="connsiteY20" fmla="*/ 0 h 228314"/>
                  <a:gd name="connsiteX21" fmla="*/ 114300 w 133350"/>
                  <a:gd name="connsiteY21" fmla="*/ 9525 h 228314"/>
                  <a:gd name="connsiteX22" fmla="*/ 114300 w 133350"/>
                  <a:gd name="connsiteY22" fmla="*/ 37719 h 228314"/>
                  <a:gd name="connsiteX23" fmla="*/ 123825 w 133350"/>
                  <a:gd name="connsiteY23" fmla="*/ 37719 h 228314"/>
                  <a:gd name="connsiteX24" fmla="*/ 133350 w 133350"/>
                  <a:gd name="connsiteY24" fmla="*/ 47244 h 228314"/>
                  <a:gd name="connsiteX25" fmla="*/ 133350 w 133350"/>
                  <a:gd name="connsiteY25" fmla="*/ 75819 h 228314"/>
                  <a:gd name="connsiteX26" fmla="*/ 132683 w 133350"/>
                  <a:gd name="connsiteY26" fmla="*/ 79343 h 228314"/>
                  <a:gd name="connsiteX27" fmla="*/ 75533 w 133350"/>
                  <a:gd name="connsiteY27" fmla="*/ 222218 h 228314"/>
                  <a:gd name="connsiteX28" fmla="*/ 66675 w 133350"/>
                  <a:gd name="connsiteY28" fmla="*/ 228219 h 22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350" h="228314">
                    <a:moveTo>
                      <a:pt x="66675" y="228314"/>
                    </a:moveTo>
                    <a:cubicBezTo>
                      <a:pt x="62770" y="228314"/>
                      <a:pt x="59245" y="225933"/>
                      <a:pt x="57817" y="222313"/>
                    </a:cubicBezTo>
                    <a:lnTo>
                      <a:pt x="667" y="79439"/>
                    </a:lnTo>
                    <a:cubicBezTo>
                      <a:pt x="191" y="78295"/>
                      <a:pt x="0" y="77152"/>
                      <a:pt x="0" y="75914"/>
                    </a:cubicBezTo>
                    <a:lnTo>
                      <a:pt x="0" y="47720"/>
                    </a:lnTo>
                    <a:cubicBezTo>
                      <a:pt x="0" y="42481"/>
                      <a:pt x="4286" y="38195"/>
                      <a:pt x="9525" y="38195"/>
                    </a:cubicBezTo>
                    <a:lnTo>
                      <a:pt x="47625" y="38195"/>
                    </a:lnTo>
                    <a:cubicBezTo>
                      <a:pt x="50197" y="38195"/>
                      <a:pt x="52578" y="39243"/>
                      <a:pt x="54388" y="40957"/>
                    </a:cubicBezTo>
                    <a:lnTo>
                      <a:pt x="73057" y="59627"/>
                    </a:lnTo>
                    <a:cubicBezTo>
                      <a:pt x="76771" y="63341"/>
                      <a:pt x="76771" y="69342"/>
                      <a:pt x="73057" y="73057"/>
                    </a:cubicBezTo>
                    <a:cubicBezTo>
                      <a:pt x="69342" y="76771"/>
                      <a:pt x="63341" y="76771"/>
                      <a:pt x="59627" y="73057"/>
                    </a:cubicBezTo>
                    <a:lnTo>
                      <a:pt x="43720" y="57150"/>
                    </a:lnTo>
                    <a:lnTo>
                      <a:pt x="19050" y="57150"/>
                    </a:lnTo>
                    <a:lnTo>
                      <a:pt x="19050" y="74009"/>
                    </a:lnTo>
                    <a:lnTo>
                      <a:pt x="66675" y="193072"/>
                    </a:lnTo>
                    <a:lnTo>
                      <a:pt x="114300" y="74009"/>
                    </a:lnTo>
                    <a:lnTo>
                      <a:pt x="114300" y="56769"/>
                    </a:lnTo>
                    <a:lnTo>
                      <a:pt x="104775" y="56769"/>
                    </a:lnTo>
                    <a:cubicBezTo>
                      <a:pt x="99536" y="56769"/>
                      <a:pt x="95250" y="52483"/>
                      <a:pt x="95250" y="47244"/>
                    </a:cubicBezTo>
                    <a:lnTo>
                      <a:pt x="95250" y="9525"/>
                    </a:lnTo>
                    <a:cubicBezTo>
                      <a:pt x="95250" y="4286"/>
                      <a:pt x="99536" y="0"/>
                      <a:pt x="104775" y="0"/>
                    </a:cubicBezTo>
                    <a:cubicBezTo>
                      <a:pt x="110014" y="0"/>
                      <a:pt x="114300" y="4286"/>
                      <a:pt x="114300" y="9525"/>
                    </a:cubicBezTo>
                    <a:lnTo>
                      <a:pt x="114300" y="37719"/>
                    </a:lnTo>
                    <a:lnTo>
                      <a:pt x="123825" y="37719"/>
                    </a:lnTo>
                    <a:cubicBezTo>
                      <a:pt x="129064" y="37719"/>
                      <a:pt x="133350" y="42005"/>
                      <a:pt x="133350" y="47244"/>
                    </a:cubicBezTo>
                    <a:lnTo>
                      <a:pt x="133350" y="75819"/>
                    </a:lnTo>
                    <a:cubicBezTo>
                      <a:pt x="133350" y="77057"/>
                      <a:pt x="133160" y="78200"/>
                      <a:pt x="132683" y="79343"/>
                    </a:cubicBezTo>
                    <a:lnTo>
                      <a:pt x="75533" y="222218"/>
                    </a:lnTo>
                    <a:cubicBezTo>
                      <a:pt x="74105" y="225838"/>
                      <a:pt x="70580" y="228219"/>
                      <a:pt x="66675" y="228219"/>
                    </a:cubicBezTo>
                    <a:close/>
                  </a:path>
                </a:pathLst>
              </a:custGeom>
              <a:grpFill/>
              <a:ln w="0" cap="flat">
                <a:noFill/>
                <a:prstDash val="solid"/>
                <a:miter/>
              </a:ln>
            </p:spPr>
            <p:txBody>
              <a:bodyPr rtlCol="0" anchor="ctr"/>
              <a:lstStyle/>
              <a:p>
                <a:endParaRPr lang="ko-KR" altLang="en-US"/>
              </a:p>
            </p:txBody>
          </p:sp>
          <p:sp>
            <p:nvSpPr>
              <p:cNvPr id="235" name="자유형: 도형 234">
                <a:extLst>
                  <a:ext uri="{FF2B5EF4-FFF2-40B4-BE49-F238E27FC236}">
                    <a16:creationId xmlns:a16="http://schemas.microsoft.com/office/drawing/2014/main" id="{EBAC2711-8693-DF34-53B9-E9DE72A424FB}"/>
                  </a:ext>
                </a:extLst>
              </p:cNvPr>
              <p:cNvSpPr/>
              <p:nvPr/>
            </p:nvSpPr>
            <p:spPr>
              <a:xfrm>
                <a:off x="4769644" y="2745581"/>
                <a:ext cx="19050" cy="142875"/>
              </a:xfrm>
              <a:custGeom>
                <a:avLst/>
                <a:gdLst>
                  <a:gd name="connsiteX0" fmla="*/ 9525 w 19050"/>
                  <a:gd name="connsiteY0" fmla="*/ 142875 h 142875"/>
                  <a:gd name="connsiteX1" fmla="*/ 0 w 19050"/>
                  <a:gd name="connsiteY1" fmla="*/ 133350 h 142875"/>
                  <a:gd name="connsiteX2" fmla="*/ 0 w 19050"/>
                  <a:gd name="connsiteY2" fmla="*/ 9525 h 142875"/>
                  <a:gd name="connsiteX3" fmla="*/ 9525 w 19050"/>
                  <a:gd name="connsiteY3" fmla="*/ 0 h 142875"/>
                  <a:gd name="connsiteX4" fmla="*/ 19050 w 19050"/>
                  <a:gd name="connsiteY4" fmla="*/ 9525 h 142875"/>
                  <a:gd name="connsiteX5" fmla="*/ 19050 w 19050"/>
                  <a:gd name="connsiteY5" fmla="*/ 133350 h 142875"/>
                  <a:gd name="connsiteX6" fmla="*/ 9525 w 19050"/>
                  <a:gd name="connsiteY6"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2875">
                    <a:moveTo>
                      <a:pt x="9525" y="142875"/>
                    </a:moveTo>
                    <a:cubicBezTo>
                      <a:pt x="4286" y="142875"/>
                      <a:pt x="0" y="138589"/>
                      <a:pt x="0" y="133350"/>
                    </a:cubicBezTo>
                    <a:lnTo>
                      <a:pt x="0" y="9525"/>
                    </a:lnTo>
                    <a:cubicBezTo>
                      <a:pt x="0" y="4286"/>
                      <a:pt x="4286" y="0"/>
                      <a:pt x="9525" y="0"/>
                    </a:cubicBezTo>
                    <a:cubicBezTo>
                      <a:pt x="14764" y="0"/>
                      <a:pt x="19050" y="4286"/>
                      <a:pt x="19050" y="9525"/>
                    </a:cubicBezTo>
                    <a:lnTo>
                      <a:pt x="19050" y="133350"/>
                    </a:lnTo>
                    <a:cubicBezTo>
                      <a:pt x="19050" y="138589"/>
                      <a:pt x="14764" y="142875"/>
                      <a:pt x="9525" y="142875"/>
                    </a:cubicBezTo>
                    <a:close/>
                  </a:path>
                </a:pathLst>
              </a:custGeom>
              <a:grpFill/>
              <a:ln w="0" cap="flat">
                <a:noFill/>
                <a:prstDash val="solid"/>
                <a:miter/>
              </a:ln>
            </p:spPr>
            <p:txBody>
              <a:bodyPr rtlCol="0" anchor="ctr"/>
              <a:lstStyle/>
              <a:p>
                <a:endParaRPr lang="ko-KR" altLang="en-US"/>
              </a:p>
            </p:txBody>
          </p:sp>
          <p:sp>
            <p:nvSpPr>
              <p:cNvPr id="236" name="자유형: 도형 235">
                <a:extLst>
                  <a:ext uri="{FF2B5EF4-FFF2-40B4-BE49-F238E27FC236}">
                    <a16:creationId xmlns:a16="http://schemas.microsoft.com/office/drawing/2014/main" id="{7B6FE267-C8AC-C3C7-C800-FD46E10E81BF}"/>
                  </a:ext>
                </a:extLst>
              </p:cNvPr>
              <p:cNvSpPr/>
              <p:nvPr/>
            </p:nvSpPr>
            <p:spPr>
              <a:xfrm>
                <a:off x="4769644" y="2897981"/>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grpFill/>
              <a:ln w="0" cap="flat">
                <a:noFill/>
                <a:prstDash val="solid"/>
                <a:miter/>
              </a:ln>
            </p:spPr>
            <p:txBody>
              <a:bodyPr rtlCol="0" anchor="ctr"/>
              <a:lstStyle/>
              <a:p>
                <a:endParaRPr lang="ko-KR" altLang="en-US"/>
              </a:p>
            </p:txBody>
          </p:sp>
        </p:grpSp>
        <p:grpSp>
          <p:nvGrpSpPr>
            <p:cNvPr id="138" name="그룹 137">
              <a:extLst>
                <a:ext uri="{FF2B5EF4-FFF2-40B4-BE49-F238E27FC236}">
                  <a16:creationId xmlns:a16="http://schemas.microsoft.com/office/drawing/2014/main" id="{33288B14-ACBE-EF05-881E-CFE5C5B1BF68}"/>
                </a:ext>
              </a:extLst>
            </p:cNvPr>
            <p:cNvGrpSpPr/>
            <p:nvPr/>
          </p:nvGrpSpPr>
          <p:grpSpPr>
            <a:xfrm>
              <a:off x="7098729" y="2210482"/>
              <a:ext cx="250880" cy="269564"/>
              <a:chOff x="2276289" y="0"/>
              <a:chExt cx="5003985" cy="5376656"/>
            </a:xfrm>
            <a:solidFill>
              <a:srgbClr val="00338D"/>
            </a:solidFill>
          </p:grpSpPr>
          <p:grpSp>
            <p:nvGrpSpPr>
              <p:cNvPr id="154" name="그래픽 314">
                <a:extLst>
                  <a:ext uri="{FF2B5EF4-FFF2-40B4-BE49-F238E27FC236}">
                    <a16:creationId xmlns:a16="http://schemas.microsoft.com/office/drawing/2014/main" id="{DE819006-F764-D8B9-D375-FBD77280FEFD}"/>
                  </a:ext>
                </a:extLst>
              </p:cNvPr>
              <p:cNvGrpSpPr/>
              <p:nvPr/>
            </p:nvGrpSpPr>
            <p:grpSpPr>
              <a:xfrm>
                <a:off x="2411782" y="4018091"/>
                <a:ext cx="1020779" cy="1358564"/>
                <a:chOff x="2411782" y="4018091"/>
                <a:chExt cx="1020779" cy="1358564"/>
              </a:xfrm>
              <a:grpFill/>
            </p:grpSpPr>
            <p:grpSp>
              <p:nvGrpSpPr>
                <p:cNvPr id="216" name="그래픽 314">
                  <a:extLst>
                    <a:ext uri="{FF2B5EF4-FFF2-40B4-BE49-F238E27FC236}">
                      <a16:creationId xmlns:a16="http://schemas.microsoft.com/office/drawing/2014/main" id="{197F7169-9D05-22BE-CA89-E0378D23466B}"/>
                    </a:ext>
                  </a:extLst>
                </p:cNvPr>
                <p:cNvGrpSpPr/>
                <p:nvPr/>
              </p:nvGrpSpPr>
              <p:grpSpPr>
                <a:xfrm>
                  <a:off x="2415905" y="4022215"/>
                  <a:ext cx="1012532" cy="1350318"/>
                  <a:chOff x="2415905" y="4022215"/>
                  <a:chExt cx="1012532" cy="1350318"/>
                </a:xfrm>
                <a:grpFill/>
              </p:grpSpPr>
              <p:grpSp>
                <p:nvGrpSpPr>
                  <p:cNvPr id="224" name="그래픽 314">
                    <a:extLst>
                      <a:ext uri="{FF2B5EF4-FFF2-40B4-BE49-F238E27FC236}">
                        <a16:creationId xmlns:a16="http://schemas.microsoft.com/office/drawing/2014/main" id="{392BDBAC-18CB-4B02-FA24-F124DC76A6DF}"/>
                      </a:ext>
                    </a:extLst>
                  </p:cNvPr>
                  <p:cNvGrpSpPr/>
                  <p:nvPr/>
                </p:nvGrpSpPr>
                <p:grpSpPr>
                  <a:xfrm>
                    <a:off x="2422091" y="4028400"/>
                    <a:ext cx="1000162" cy="1337948"/>
                    <a:chOff x="2422091" y="4028400"/>
                    <a:chExt cx="1000162" cy="1337948"/>
                  </a:xfrm>
                  <a:grpFill/>
                </p:grpSpPr>
                <p:sp>
                  <p:nvSpPr>
                    <p:cNvPr id="228" name="자유형: 도형 227">
                      <a:extLst>
                        <a:ext uri="{FF2B5EF4-FFF2-40B4-BE49-F238E27FC236}">
                          <a16:creationId xmlns:a16="http://schemas.microsoft.com/office/drawing/2014/main" id="{179E669F-C66A-E8EB-AA32-CBA17F4B3325}"/>
                        </a:ext>
                      </a:extLst>
                    </p:cNvPr>
                    <p:cNvSpPr/>
                    <p:nvPr/>
                  </p:nvSpPr>
                  <p:spPr>
                    <a:xfrm>
                      <a:off x="2432399" y="4038708"/>
                      <a:ext cx="979545" cy="1317331"/>
                    </a:xfrm>
                    <a:custGeom>
                      <a:avLst/>
                      <a:gdLst>
                        <a:gd name="connsiteX0" fmla="*/ 0 w 979545"/>
                        <a:gd name="connsiteY0" fmla="*/ 1317331 h 1317331"/>
                        <a:gd name="connsiteX1" fmla="*/ 979546 w 979545"/>
                        <a:gd name="connsiteY1" fmla="*/ 1317331 h 1317331"/>
                        <a:gd name="connsiteX2" fmla="*/ 979546 w 979545"/>
                        <a:gd name="connsiteY2" fmla="*/ 0 h 1317331"/>
                        <a:gd name="connsiteX3" fmla="*/ 0 w 979545"/>
                        <a:gd name="connsiteY3" fmla="*/ 0 h 1317331"/>
                        <a:gd name="connsiteX4" fmla="*/ 0 w 979545"/>
                        <a:gd name="connsiteY4" fmla="*/ 1317331 h 1317331"/>
                        <a:gd name="connsiteX5" fmla="*/ 118340 w 979545"/>
                        <a:gd name="connsiteY5" fmla="*/ 118382 h 1317331"/>
                        <a:gd name="connsiteX6" fmla="*/ 861164 w 979545"/>
                        <a:gd name="connsiteY6" fmla="*/ 118382 h 1317331"/>
                        <a:gd name="connsiteX7" fmla="*/ 861164 w 979545"/>
                        <a:gd name="connsiteY7" fmla="*/ 1198991 h 1317331"/>
                        <a:gd name="connsiteX8" fmla="*/ 118340 w 979545"/>
                        <a:gd name="connsiteY8" fmla="*/ 1198991 h 1317331"/>
                        <a:gd name="connsiteX9" fmla="*/ 118340 w 979545"/>
                        <a:gd name="connsiteY9" fmla="*/ 118382 h 13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1317331">
                          <a:moveTo>
                            <a:pt x="0" y="1317331"/>
                          </a:moveTo>
                          <a:lnTo>
                            <a:pt x="979546" y="1317331"/>
                          </a:lnTo>
                          <a:lnTo>
                            <a:pt x="979546" y="0"/>
                          </a:lnTo>
                          <a:lnTo>
                            <a:pt x="0" y="0"/>
                          </a:lnTo>
                          <a:lnTo>
                            <a:pt x="0" y="1317331"/>
                          </a:lnTo>
                          <a:close/>
                          <a:moveTo>
                            <a:pt x="118340" y="118382"/>
                          </a:moveTo>
                          <a:lnTo>
                            <a:pt x="861164" y="118382"/>
                          </a:lnTo>
                          <a:lnTo>
                            <a:pt x="861164" y="1198991"/>
                          </a:lnTo>
                          <a:lnTo>
                            <a:pt x="118340" y="1198991"/>
                          </a:lnTo>
                          <a:lnTo>
                            <a:pt x="118340" y="118382"/>
                          </a:lnTo>
                          <a:close/>
                        </a:path>
                      </a:pathLst>
                    </a:custGeom>
                    <a:grpFill/>
                    <a:ln w="0" cap="flat">
                      <a:noFill/>
                      <a:prstDash val="solid"/>
                      <a:miter/>
                    </a:ln>
                  </p:spPr>
                  <p:txBody>
                    <a:bodyPr rtlCol="0" anchor="ctr"/>
                    <a:lstStyle/>
                    <a:p>
                      <a:endParaRPr lang="ko-KR" altLang="en-US"/>
                    </a:p>
                  </p:txBody>
                </p:sp>
                <p:sp>
                  <p:nvSpPr>
                    <p:cNvPr id="229" name="자유형: 도형 228">
                      <a:extLst>
                        <a:ext uri="{FF2B5EF4-FFF2-40B4-BE49-F238E27FC236}">
                          <a16:creationId xmlns:a16="http://schemas.microsoft.com/office/drawing/2014/main" id="{0F865AD8-2CBB-6629-1FCF-5369DB5B7053}"/>
                        </a:ext>
                      </a:extLst>
                    </p:cNvPr>
                    <p:cNvSpPr/>
                    <p:nvPr/>
                  </p:nvSpPr>
                  <p:spPr>
                    <a:xfrm>
                      <a:off x="2422091" y="4028400"/>
                      <a:ext cx="1000162" cy="1337948"/>
                    </a:xfrm>
                    <a:custGeom>
                      <a:avLst/>
                      <a:gdLst>
                        <a:gd name="connsiteX0" fmla="*/ 1000162 w 1000162"/>
                        <a:gd name="connsiteY0" fmla="*/ 1337948 h 1337948"/>
                        <a:gd name="connsiteX1" fmla="*/ 0 w 1000162"/>
                        <a:gd name="connsiteY1" fmla="*/ 1337948 h 1337948"/>
                        <a:gd name="connsiteX2" fmla="*/ 0 w 1000162"/>
                        <a:gd name="connsiteY2" fmla="*/ 0 h 1337948"/>
                        <a:gd name="connsiteX3" fmla="*/ 1000162 w 1000162"/>
                        <a:gd name="connsiteY3" fmla="*/ 0 h 1337948"/>
                        <a:gd name="connsiteX4" fmla="*/ 1000162 w 1000162"/>
                        <a:gd name="connsiteY4" fmla="*/ 1337948 h 1337948"/>
                        <a:gd name="connsiteX5" fmla="*/ 20617 w 1000162"/>
                        <a:gd name="connsiteY5" fmla="*/ 1317331 h 1337948"/>
                        <a:gd name="connsiteX6" fmla="*/ 979546 w 1000162"/>
                        <a:gd name="connsiteY6" fmla="*/ 1317331 h 1337948"/>
                        <a:gd name="connsiteX7" fmla="*/ 979546 w 1000162"/>
                        <a:gd name="connsiteY7" fmla="*/ 20617 h 1337948"/>
                        <a:gd name="connsiteX8" fmla="*/ 20617 w 1000162"/>
                        <a:gd name="connsiteY8" fmla="*/ 20617 h 1337948"/>
                        <a:gd name="connsiteX9" fmla="*/ 20617 w 1000162"/>
                        <a:gd name="connsiteY9" fmla="*/ 1317331 h 1337948"/>
                        <a:gd name="connsiteX10" fmla="*/ 881822 w 1000162"/>
                        <a:gd name="connsiteY10" fmla="*/ 1219608 h 1337948"/>
                        <a:gd name="connsiteX11" fmla="*/ 118340 w 1000162"/>
                        <a:gd name="connsiteY11" fmla="*/ 1219608 h 1337948"/>
                        <a:gd name="connsiteX12" fmla="*/ 118340 w 1000162"/>
                        <a:gd name="connsiteY12" fmla="*/ 118382 h 1337948"/>
                        <a:gd name="connsiteX13" fmla="*/ 881781 w 1000162"/>
                        <a:gd name="connsiteY13" fmla="*/ 118382 h 1337948"/>
                        <a:gd name="connsiteX14" fmla="*/ 881781 w 1000162"/>
                        <a:gd name="connsiteY14" fmla="*/ 1219608 h 1337948"/>
                        <a:gd name="connsiteX15" fmla="*/ 138998 w 1000162"/>
                        <a:gd name="connsiteY15" fmla="*/ 1198991 h 1337948"/>
                        <a:gd name="connsiteX16" fmla="*/ 861205 w 1000162"/>
                        <a:gd name="connsiteY16" fmla="*/ 1198991 h 1337948"/>
                        <a:gd name="connsiteX17" fmla="*/ 861205 w 1000162"/>
                        <a:gd name="connsiteY17" fmla="*/ 138999 h 1337948"/>
                        <a:gd name="connsiteX18" fmla="*/ 138957 w 1000162"/>
                        <a:gd name="connsiteY18" fmla="*/ 138999 h 1337948"/>
                        <a:gd name="connsiteX19" fmla="*/ 138957 w 1000162"/>
                        <a:gd name="connsiteY19" fmla="*/ 1198991 h 1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337948">
                          <a:moveTo>
                            <a:pt x="1000162" y="1337948"/>
                          </a:moveTo>
                          <a:lnTo>
                            <a:pt x="0" y="1337948"/>
                          </a:lnTo>
                          <a:lnTo>
                            <a:pt x="0" y="0"/>
                          </a:lnTo>
                          <a:lnTo>
                            <a:pt x="1000162" y="0"/>
                          </a:lnTo>
                          <a:lnTo>
                            <a:pt x="1000162" y="1337948"/>
                          </a:lnTo>
                          <a:close/>
                          <a:moveTo>
                            <a:pt x="20617" y="1317331"/>
                          </a:moveTo>
                          <a:lnTo>
                            <a:pt x="979546" y="1317331"/>
                          </a:lnTo>
                          <a:lnTo>
                            <a:pt x="979546" y="20617"/>
                          </a:lnTo>
                          <a:lnTo>
                            <a:pt x="20617" y="20617"/>
                          </a:lnTo>
                          <a:lnTo>
                            <a:pt x="20617" y="1317331"/>
                          </a:lnTo>
                          <a:close/>
                          <a:moveTo>
                            <a:pt x="881822" y="1219608"/>
                          </a:moveTo>
                          <a:lnTo>
                            <a:pt x="118340" y="1219608"/>
                          </a:lnTo>
                          <a:lnTo>
                            <a:pt x="118340" y="118382"/>
                          </a:lnTo>
                          <a:lnTo>
                            <a:pt x="881781" y="118382"/>
                          </a:lnTo>
                          <a:lnTo>
                            <a:pt x="881781" y="1219608"/>
                          </a:lnTo>
                          <a:close/>
                          <a:moveTo>
                            <a:pt x="138998" y="1198991"/>
                          </a:moveTo>
                          <a:lnTo>
                            <a:pt x="861205" y="1198991"/>
                          </a:lnTo>
                          <a:lnTo>
                            <a:pt x="861205" y="138999"/>
                          </a:lnTo>
                          <a:lnTo>
                            <a:pt x="138957" y="138999"/>
                          </a:lnTo>
                          <a:lnTo>
                            <a:pt x="138957" y="1198991"/>
                          </a:lnTo>
                          <a:close/>
                        </a:path>
                      </a:pathLst>
                    </a:custGeom>
                    <a:grpFill/>
                    <a:ln w="0" cap="flat">
                      <a:noFill/>
                      <a:prstDash val="solid"/>
                      <a:miter/>
                    </a:ln>
                  </p:spPr>
                  <p:txBody>
                    <a:bodyPr rtlCol="0" anchor="ctr"/>
                    <a:lstStyle/>
                    <a:p>
                      <a:endParaRPr lang="ko-KR" altLang="en-US"/>
                    </a:p>
                  </p:txBody>
                </p:sp>
              </p:grpSp>
              <p:grpSp>
                <p:nvGrpSpPr>
                  <p:cNvPr id="225" name="그래픽 314">
                    <a:extLst>
                      <a:ext uri="{FF2B5EF4-FFF2-40B4-BE49-F238E27FC236}">
                        <a16:creationId xmlns:a16="http://schemas.microsoft.com/office/drawing/2014/main" id="{CF839B2A-2496-0038-22B4-6704E818245C}"/>
                      </a:ext>
                    </a:extLst>
                  </p:cNvPr>
                  <p:cNvGrpSpPr/>
                  <p:nvPr/>
                </p:nvGrpSpPr>
                <p:grpSpPr>
                  <a:xfrm>
                    <a:off x="2415905" y="4022215"/>
                    <a:ext cx="1012532" cy="1350318"/>
                    <a:chOff x="2415905" y="4022215"/>
                    <a:chExt cx="1012532" cy="1350318"/>
                  </a:xfrm>
                  <a:grpFill/>
                </p:grpSpPr>
                <p:sp>
                  <p:nvSpPr>
                    <p:cNvPr id="226" name="자유형: 도형 225">
                      <a:extLst>
                        <a:ext uri="{FF2B5EF4-FFF2-40B4-BE49-F238E27FC236}">
                          <a16:creationId xmlns:a16="http://schemas.microsoft.com/office/drawing/2014/main" id="{76324187-08D9-576B-A848-EE69342B02FB}"/>
                        </a:ext>
                      </a:extLst>
                    </p:cNvPr>
                    <p:cNvSpPr/>
                    <p:nvPr/>
                  </p:nvSpPr>
                  <p:spPr>
                    <a:xfrm>
                      <a:off x="2426214" y="4032523"/>
                      <a:ext cx="991915" cy="1329701"/>
                    </a:xfrm>
                    <a:custGeom>
                      <a:avLst/>
                      <a:gdLst>
                        <a:gd name="connsiteX0" fmla="*/ 991916 w 991915"/>
                        <a:gd name="connsiteY0" fmla="*/ 1329702 h 1329701"/>
                        <a:gd name="connsiteX1" fmla="*/ 0 w 991915"/>
                        <a:gd name="connsiteY1" fmla="*/ 1329702 h 1329701"/>
                        <a:gd name="connsiteX2" fmla="*/ 0 w 991915"/>
                        <a:gd name="connsiteY2" fmla="*/ 0 h 1329701"/>
                        <a:gd name="connsiteX3" fmla="*/ 991916 w 991915"/>
                        <a:gd name="connsiteY3" fmla="*/ 0 h 1329701"/>
                        <a:gd name="connsiteX4" fmla="*/ 991916 w 991915"/>
                        <a:gd name="connsiteY4" fmla="*/ 1329702 h 1329701"/>
                        <a:gd name="connsiteX5" fmla="*/ 12370 w 991915"/>
                        <a:gd name="connsiteY5" fmla="*/ 1317331 h 1329701"/>
                        <a:gd name="connsiteX6" fmla="*/ 979546 w 991915"/>
                        <a:gd name="connsiteY6" fmla="*/ 1317331 h 1329701"/>
                        <a:gd name="connsiteX7" fmla="*/ 979546 w 991915"/>
                        <a:gd name="connsiteY7" fmla="*/ 12370 h 1329701"/>
                        <a:gd name="connsiteX8" fmla="*/ 12370 w 991915"/>
                        <a:gd name="connsiteY8" fmla="*/ 12370 h 1329701"/>
                        <a:gd name="connsiteX9" fmla="*/ 12370 w 991915"/>
                        <a:gd name="connsiteY9" fmla="*/ 1317331 h 1329701"/>
                        <a:gd name="connsiteX10" fmla="*/ 873575 w 991915"/>
                        <a:gd name="connsiteY10" fmla="*/ 1211361 h 1329701"/>
                        <a:gd name="connsiteX11" fmla="*/ 118340 w 991915"/>
                        <a:gd name="connsiteY11" fmla="*/ 1211361 h 1329701"/>
                        <a:gd name="connsiteX12" fmla="*/ 118340 w 991915"/>
                        <a:gd name="connsiteY12" fmla="*/ 118382 h 1329701"/>
                        <a:gd name="connsiteX13" fmla="*/ 873534 w 991915"/>
                        <a:gd name="connsiteY13" fmla="*/ 118382 h 1329701"/>
                        <a:gd name="connsiteX14" fmla="*/ 873534 w 991915"/>
                        <a:gd name="connsiteY14" fmla="*/ 1211361 h 1329701"/>
                        <a:gd name="connsiteX15" fmla="*/ 130752 w 991915"/>
                        <a:gd name="connsiteY15" fmla="*/ 1198991 h 1329701"/>
                        <a:gd name="connsiteX16" fmla="*/ 861205 w 991915"/>
                        <a:gd name="connsiteY16" fmla="*/ 1198991 h 1329701"/>
                        <a:gd name="connsiteX17" fmla="*/ 861205 w 991915"/>
                        <a:gd name="connsiteY17" fmla="*/ 130752 h 1329701"/>
                        <a:gd name="connsiteX18" fmla="*/ 130711 w 991915"/>
                        <a:gd name="connsiteY18" fmla="*/ 130752 h 1329701"/>
                        <a:gd name="connsiteX19" fmla="*/ 130711 w 991915"/>
                        <a:gd name="connsiteY19" fmla="*/ 1198991 h 132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1329701">
                          <a:moveTo>
                            <a:pt x="991916" y="1329702"/>
                          </a:moveTo>
                          <a:lnTo>
                            <a:pt x="0" y="1329702"/>
                          </a:lnTo>
                          <a:lnTo>
                            <a:pt x="0" y="0"/>
                          </a:lnTo>
                          <a:lnTo>
                            <a:pt x="991916" y="0"/>
                          </a:lnTo>
                          <a:lnTo>
                            <a:pt x="991916" y="1329702"/>
                          </a:lnTo>
                          <a:close/>
                          <a:moveTo>
                            <a:pt x="12370" y="1317331"/>
                          </a:moveTo>
                          <a:lnTo>
                            <a:pt x="979546" y="1317331"/>
                          </a:lnTo>
                          <a:lnTo>
                            <a:pt x="979546" y="12370"/>
                          </a:lnTo>
                          <a:lnTo>
                            <a:pt x="12370" y="12370"/>
                          </a:lnTo>
                          <a:lnTo>
                            <a:pt x="12370" y="1317331"/>
                          </a:lnTo>
                          <a:close/>
                          <a:moveTo>
                            <a:pt x="873575" y="1211361"/>
                          </a:moveTo>
                          <a:lnTo>
                            <a:pt x="118340" y="1211361"/>
                          </a:lnTo>
                          <a:lnTo>
                            <a:pt x="118340" y="118382"/>
                          </a:lnTo>
                          <a:lnTo>
                            <a:pt x="873534" y="118382"/>
                          </a:lnTo>
                          <a:lnTo>
                            <a:pt x="873534" y="1211361"/>
                          </a:lnTo>
                          <a:close/>
                          <a:moveTo>
                            <a:pt x="130752" y="1198991"/>
                          </a:moveTo>
                          <a:lnTo>
                            <a:pt x="861205" y="1198991"/>
                          </a:lnTo>
                          <a:lnTo>
                            <a:pt x="861205" y="130752"/>
                          </a:lnTo>
                          <a:lnTo>
                            <a:pt x="130711" y="130752"/>
                          </a:lnTo>
                          <a:lnTo>
                            <a:pt x="130711" y="1198991"/>
                          </a:lnTo>
                          <a:close/>
                        </a:path>
                      </a:pathLst>
                    </a:custGeom>
                    <a:grpFill/>
                    <a:ln w="0" cap="flat">
                      <a:noFill/>
                      <a:prstDash val="solid"/>
                      <a:miter/>
                    </a:ln>
                  </p:spPr>
                  <p:txBody>
                    <a:bodyPr rtlCol="0" anchor="ctr"/>
                    <a:lstStyle/>
                    <a:p>
                      <a:endParaRPr lang="ko-KR" altLang="en-US"/>
                    </a:p>
                  </p:txBody>
                </p:sp>
                <p:sp>
                  <p:nvSpPr>
                    <p:cNvPr id="227" name="자유형: 도형 226">
                      <a:extLst>
                        <a:ext uri="{FF2B5EF4-FFF2-40B4-BE49-F238E27FC236}">
                          <a16:creationId xmlns:a16="http://schemas.microsoft.com/office/drawing/2014/main" id="{93178F72-77D4-0019-8DB6-A5AC3960F2FB}"/>
                        </a:ext>
                      </a:extLst>
                    </p:cNvPr>
                    <p:cNvSpPr/>
                    <p:nvPr/>
                  </p:nvSpPr>
                  <p:spPr>
                    <a:xfrm>
                      <a:off x="2415905" y="4022215"/>
                      <a:ext cx="1012532" cy="1350318"/>
                    </a:xfrm>
                    <a:custGeom>
                      <a:avLst/>
                      <a:gdLst>
                        <a:gd name="connsiteX0" fmla="*/ 1012533 w 1012532"/>
                        <a:gd name="connsiteY0" fmla="*/ 1350318 h 1350318"/>
                        <a:gd name="connsiteX1" fmla="*/ 0 w 1012532"/>
                        <a:gd name="connsiteY1" fmla="*/ 1350318 h 1350318"/>
                        <a:gd name="connsiteX2" fmla="*/ 0 w 1012532"/>
                        <a:gd name="connsiteY2" fmla="*/ 0 h 1350318"/>
                        <a:gd name="connsiteX3" fmla="*/ 1012533 w 1012532"/>
                        <a:gd name="connsiteY3" fmla="*/ 0 h 1350318"/>
                        <a:gd name="connsiteX4" fmla="*/ 1012533 w 1012532"/>
                        <a:gd name="connsiteY4" fmla="*/ 1350318 h 1350318"/>
                        <a:gd name="connsiteX5" fmla="*/ 32987 w 1012532"/>
                        <a:gd name="connsiteY5" fmla="*/ 1317331 h 1350318"/>
                        <a:gd name="connsiteX6" fmla="*/ 979546 w 1012532"/>
                        <a:gd name="connsiteY6" fmla="*/ 1317331 h 1350318"/>
                        <a:gd name="connsiteX7" fmla="*/ 979546 w 1012532"/>
                        <a:gd name="connsiteY7" fmla="*/ 32987 h 1350318"/>
                        <a:gd name="connsiteX8" fmla="*/ 32987 w 1012532"/>
                        <a:gd name="connsiteY8" fmla="*/ 32987 h 1350318"/>
                        <a:gd name="connsiteX9" fmla="*/ 32987 w 1012532"/>
                        <a:gd name="connsiteY9" fmla="*/ 1317331 h 1350318"/>
                        <a:gd name="connsiteX10" fmla="*/ 894192 w 1012532"/>
                        <a:gd name="connsiteY10" fmla="*/ 1231978 h 1350318"/>
                        <a:gd name="connsiteX11" fmla="*/ 118340 w 1012532"/>
                        <a:gd name="connsiteY11" fmla="*/ 1231978 h 1350318"/>
                        <a:gd name="connsiteX12" fmla="*/ 118340 w 1012532"/>
                        <a:gd name="connsiteY12" fmla="*/ 118382 h 1350318"/>
                        <a:gd name="connsiteX13" fmla="*/ 894151 w 1012532"/>
                        <a:gd name="connsiteY13" fmla="*/ 118382 h 1350318"/>
                        <a:gd name="connsiteX14" fmla="*/ 894151 w 1012532"/>
                        <a:gd name="connsiteY14" fmla="*/ 1231978 h 1350318"/>
                        <a:gd name="connsiteX15" fmla="*/ 151369 w 1012532"/>
                        <a:gd name="connsiteY15" fmla="*/ 1198991 h 1350318"/>
                        <a:gd name="connsiteX16" fmla="*/ 861205 w 1012532"/>
                        <a:gd name="connsiteY16" fmla="*/ 1198991 h 1350318"/>
                        <a:gd name="connsiteX17" fmla="*/ 861205 w 1012532"/>
                        <a:gd name="connsiteY17" fmla="*/ 151369 h 1350318"/>
                        <a:gd name="connsiteX18" fmla="*/ 151327 w 1012532"/>
                        <a:gd name="connsiteY18" fmla="*/ 151369 h 1350318"/>
                        <a:gd name="connsiteX19" fmla="*/ 151327 w 1012532"/>
                        <a:gd name="connsiteY19" fmla="*/ 1198991 h 13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1350318">
                          <a:moveTo>
                            <a:pt x="1012533" y="1350318"/>
                          </a:moveTo>
                          <a:lnTo>
                            <a:pt x="0" y="1350318"/>
                          </a:lnTo>
                          <a:lnTo>
                            <a:pt x="0" y="0"/>
                          </a:lnTo>
                          <a:lnTo>
                            <a:pt x="1012533" y="0"/>
                          </a:lnTo>
                          <a:lnTo>
                            <a:pt x="1012533" y="1350318"/>
                          </a:lnTo>
                          <a:close/>
                          <a:moveTo>
                            <a:pt x="32987" y="1317331"/>
                          </a:moveTo>
                          <a:lnTo>
                            <a:pt x="979546" y="1317331"/>
                          </a:lnTo>
                          <a:lnTo>
                            <a:pt x="979546" y="32987"/>
                          </a:lnTo>
                          <a:lnTo>
                            <a:pt x="32987" y="32987"/>
                          </a:lnTo>
                          <a:lnTo>
                            <a:pt x="32987" y="1317331"/>
                          </a:lnTo>
                          <a:close/>
                          <a:moveTo>
                            <a:pt x="894192" y="1231978"/>
                          </a:moveTo>
                          <a:lnTo>
                            <a:pt x="118340" y="1231978"/>
                          </a:lnTo>
                          <a:lnTo>
                            <a:pt x="118340" y="118382"/>
                          </a:lnTo>
                          <a:lnTo>
                            <a:pt x="894151" y="118382"/>
                          </a:lnTo>
                          <a:lnTo>
                            <a:pt x="894151" y="1231978"/>
                          </a:lnTo>
                          <a:close/>
                          <a:moveTo>
                            <a:pt x="151369" y="1198991"/>
                          </a:moveTo>
                          <a:lnTo>
                            <a:pt x="861205" y="1198991"/>
                          </a:lnTo>
                          <a:lnTo>
                            <a:pt x="861205" y="151369"/>
                          </a:lnTo>
                          <a:lnTo>
                            <a:pt x="151327" y="151369"/>
                          </a:lnTo>
                          <a:lnTo>
                            <a:pt x="151327" y="1198991"/>
                          </a:lnTo>
                          <a:close/>
                        </a:path>
                      </a:pathLst>
                    </a:custGeom>
                    <a:grpFill/>
                    <a:ln w="0" cap="flat">
                      <a:noFill/>
                      <a:prstDash val="solid"/>
                      <a:miter/>
                    </a:ln>
                  </p:spPr>
                  <p:txBody>
                    <a:bodyPr rtlCol="0" anchor="ctr"/>
                    <a:lstStyle/>
                    <a:p>
                      <a:endParaRPr lang="ko-KR" altLang="en-US"/>
                    </a:p>
                  </p:txBody>
                </p:sp>
              </p:grpSp>
            </p:grpSp>
            <p:grpSp>
              <p:nvGrpSpPr>
                <p:cNvPr id="217" name="그래픽 314">
                  <a:extLst>
                    <a:ext uri="{FF2B5EF4-FFF2-40B4-BE49-F238E27FC236}">
                      <a16:creationId xmlns:a16="http://schemas.microsoft.com/office/drawing/2014/main" id="{0F411443-7BD0-9E2E-6836-3A43A48F7856}"/>
                    </a:ext>
                  </a:extLst>
                </p:cNvPr>
                <p:cNvGrpSpPr/>
                <p:nvPr/>
              </p:nvGrpSpPr>
              <p:grpSpPr>
                <a:xfrm>
                  <a:off x="2411782" y="4018091"/>
                  <a:ext cx="1020779" cy="1358564"/>
                  <a:chOff x="2411782" y="4018091"/>
                  <a:chExt cx="1020779" cy="1358564"/>
                </a:xfrm>
                <a:grpFill/>
              </p:grpSpPr>
              <p:grpSp>
                <p:nvGrpSpPr>
                  <p:cNvPr id="218" name="그래픽 314">
                    <a:extLst>
                      <a:ext uri="{FF2B5EF4-FFF2-40B4-BE49-F238E27FC236}">
                        <a16:creationId xmlns:a16="http://schemas.microsoft.com/office/drawing/2014/main" id="{E2097023-FA9A-17AE-7917-4099BC3AE3A3}"/>
                      </a:ext>
                    </a:extLst>
                  </p:cNvPr>
                  <p:cNvGrpSpPr/>
                  <p:nvPr/>
                </p:nvGrpSpPr>
                <p:grpSpPr>
                  <a:xfrm>
                    <a:off x="2417967" y="4024276"/>
                    <a:ext cx="1008409" cy="1346194"/>
                    <a:chOff x="2417967" y="4024276"/>
                    <a:chExt cx="1008409" cy="1346194"/>
                  </a:xfrm>
                  <a:grpFill/>
                </p:grpSpPr>
                <p:sp>
                  <p:nvSpPr>
                    <p:cNvPr id="222" name="자유형: 도형 221">
                      <a:extLst>
                        <a:ext uri="{FF2B5EF4-FFF2-40B4-BE49-F238E27FC236}">
                          <a16:creationId xmlns:a16="http://schemas.microsoft.com/office/drawing/2014/main" id="{1BE1CD49-DABF-5A46-F258-AE11CA17D307}"/>
                        </a:ext>
                      </a:extLst>
                    </p:cNvPr>
                    <p:cNvSpPr/>
                    <p:nvPr/>
                  </p:nvSpPr>
                  <p:spPr>
                    <a:xfrm>
                      <a:off x="2428276" y="4034585"/>
                      <a:ext cx="987792" cy="1325578"/>
                    </a:xfrm>
                    <a:custGeom>
                      <a:avLst/>
                      <a:gdLst>
                        <a:gd name="connsiteX0" fmla="*/ 987792 w 987792"/>
                        <a:gd name="connsiteY0" fmla="*/ 1325578 h 1325578"/>
                        <a:gd name="connsiteX1" fmla="*/ 0 w 987792"/>
                        <a:gd name="connsiteY1" fmla="*/ 1325578 h 1325578"/>
                        <a:gd name="connsiteX2" fmla="*/ 0 w 987792"/>
                        <a:gd name="connsiteY2" fmla="*/ 0 h 1325578"/>
                        <a:gd name="connsiteX3" fmla="*/ 987792 w 987792"/>
                        <a:gd name="connsiteY3" fmla="*/ 0 h 1325578"/>
                        <a:gd name="connsiteX4" fmla="*/ 987792 w 987792"/>
                        <a:gd name="connsiteY4" fmla="*/ 1325578 h 1325578"/>
                        <a:gd name="connsiteX5" fmla="*/ 8247 w 987792"/>
                        <a:gd name="connsiteY5" fmla="*/ 1317331 h 1325578"/>
                        <a:gd name="connsiteX6" fmla="*/ 979546 w 987792"/>
                        <a:gd name="connsiteY6" fmla="*/ 1317331 h 1325578"/>
                        <a:gd name="connsiteX7" fmla="*/ 979546 w 987792"/>
                        <a:gd name="connsiteY7" fmla="*/ 8247 h 1325578"/>
                        <a:gd name="connsiteX8" fmla="*/ 8247 w 987792"/>
                        <a:gd name="connsiteY8" fmla="*/ 8247 h 1325578"/>
                        <a:gd name="connsiteX9" fmla="*/ 8247 w 987792"/>
                        <a:gd name="connsiteY9" fmla="*/ 1317331 h 1325578"/>
                        <a:gd name="connsiteX10" fmla="*/ 869452 w 987792"/>
                        <a:gd name="connsiteY10" fmla="*/ 1207238 h 1325578"/>
                        <a:gd name="connsiteX11" fmla="*/ 118340 w 987792"/>
                        <a:gd name="connsiteY11" fmla="*/ 1207238 h 1325578"/>
                        <a:gd name="connsiteX12" fmla="*/ 118340 w 987792"/>
                        <a:gd name="connsiteY12" fmla="*/ 118382 h 1325578"/>
                        <a:gd name="connsiteX13" fmla="*/ 869411 w 987792"/>
                        <a:gd name="connsiteY13" fmla="*/ 118382 h 1325578"/>
                        <a:gd name="connsiteX14" fmla="*/ 869411 w 987792"/>
                        <a:gd name="connsiteY14" fmla="*/ 1207238 h 1325578"/>
                        <a:gd name="connsiteX15" fmla="*/ 126628 w 987792"/>
                        <a:gd name="connsiteY15" fmla="*/ 1198991 h 1325578"/>
                        <a:gd name="connsiteX16" fmla="*/ 861205 w 987792"/>
                        <a:gd name="connsiteY16" fmla="*/ 1198991 h 1325578"/>
                        <a:gd name="connsiteX17" fmla="*/ 861205 w 987792"/>
                        <a:gd name="connsiteY17" fmla="*/ 126629 h 1325578"/>
                        <a:gd name="connsiteX18" fmla="*/ 126587 w 987792"/>
                        <a:gd name="connsiteY18" fmla="*/ 126629 h 1325578"/>
                        <a:gd name="connsiteX19" fmla="*/ 126587 w 987792"/>
                        <a:gd name="connsiteY19" fmla="*/ 1198991 h 13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1325578">
                          <a:moveTo>
                            <a:pt x="987792" y="1325578"/>
                          </a:moveTo>
                          <a:lnTo>
                            <a:pt x="0" y="1325578"/>
                          </a:lnTo>
                          <a:lnTo>
                            <a:pt x="0" y="0"/>
                          </a:lnTo>
                          <a:lnTo>
                            <a:pt x="987792" y="0"/>
                          </a:lnTo>
                          <a:lnTo>
                            <a:pt x="987792" y="1325578"/>
                          </a:lnTo>
                          <a:close/>
                          <a:moveTo>
                            <a:pt x="8247" y="1317331"/>
                          </a:moveTo>
                          <a:lnTo>
                            <a:pt x="979546" y="1317331"/>
                          </a:lnTo>
                          <a:lnTo>
                            <a:pt x="979546" y="8247"/>
                          </a:lnTo>
                          <a:lnTo>
                            <a:pt x="8247" y="8247"/>
                          </a:lnTo>
                          <a:lnTo>
                            <a:pt x="8247" y="1317331"/>
                          </a:lnTo>
                          <a:close/>
                          <a:moveTo>
                            <a:pt x="869452" y="1207238"/>
                          </a:moveTo>
                          <a:lnTo>
                            <a:pt x="118340" y="1207238"/>
                          </a:lnTo>
                          <a:lnTo>
                            <a:pt x="118340" y="118382"/>
                          </a:lnTo>
                          <a:lnTo>
                            <a:pt x="869411" y="118382"/>
                          </a:lnTo>
                          <a:lnTo>
                            <a:pt x="869411" y="1207238"/>
                          </a:lnTo>
                          <a:close/>
                          <a:moveTo>
                            <a:pt x="126628" y="1198991"/>
                          </a:moveTo>
                          <a:lnTo>
                            <a:pt x="861205" y="1198991"/>
                          </a:lnTo>
                          <a:lnTo>
                            <a:pt x="861205" y="126629"/>
                          </a:lnTo>
                          <a:lnTo>
                            <a:pt x="126587" y="126629"/>
                          </a:lnTo>
                          <a:lnTo>
                            <a:pt x="126587" y="1198991"/>
                          </a:lnTo>
                          <a:close/>
                        </a:path>
                      </a:pathLst>
                    </a:custGeom>
                    <a:grpFill/>
                    <a:ln w="0" cap="flat">
                      <a:noFill/>
                      <a:prstDash val="solid"/>
                      <a:miter/>
                    </a:ln>
                  </p:spPr>
                  <p:txBody>
                    <a:bodyPr rtlCol="0" anchor="ctr"/>
                    <a:lstStyle/>
                    <a:p>
                      <a:endParaRPr lang="ko-KR" altLang="en-US"/>
                    </a:p>
                  </p:txBody>
                </p:sp>
                <p:sp>
                  <p:nvSpPr>
                    <p:cNvPr id="223" name="자유형: 도형 222">
                      <a:extLst>
                        <a:ext uri="{FF2B5EF4-FFF2-40B4-BE49-F238E27FC236}">
                          <a16:creationId xmlns:a16="http://schemas.microsoft.com/office/drawing/2014/main" id="{3FD39DF7-A8D4-5CED-B484-1F9EE8F01200}"/>
                        </a:ext>
                      </a:extLst>
                    </p:cNvPr>
                    <p:cNvSpPr/>
                    <p:nvPr/>
                  </p:nvSpPr>
                  <p:spPr>
                    <a:xfrm>
                      <a:off x="2417967" y="4024276"/>
                      <a:ext cx="1008409" cy="1346194"/>
                    </a:xfrm>
                    <a:custGeom>
                      <a:avLst/>
                      <a:gdLst>
                        <a:gd name="connsiteX0" fmla="*/ 1008409 w 1008409"/>
                        <a:gd name="connsiteY0" fmla="*/ 1346195 h 1346194"/>
                        <a:gd name="connsiteX1" fmla="*/ 0 w 1008409"/>
                        <a:gd name="connsiteY1" fmla="*/ 1346195 h 1346194"/>
                        <a:gd name="connsiteX2" fmla="*/ 0 w 1008409"/>
                        <a:gd name="connsiteY2" fmla="*/ 0 h 1346194"/>
                        <a:gd name="connsiteX3" fmla="*/ 1008409 w 1008409"/>
                        <a:gd name="connsiteY3" fmla="*/ 0 h 1346194"/>
                        <a:gd name="connsiteX4" fmla="*/ 1008409 w 1008409"/>
                        <a:gd name="connsiteY4" fmla="*/ 1346195 h 1346194"/>
                        <a:gd name="connsiteX5" fmla="*/ 28864 w 1008409"/>
                        <a:gd name="connsiteY5" fmla="*/ 1317331 h 1346194"/>
                        <a:gd name="connsiteX6" fmla="*/ 979546 w 1008409"/>
                        <a:gd name="connsiteY6" fmla="*/ 1317331 h 1346194"/>
                        <a:gd name="connsiteX7" fmla="*/ 979546 w 1008409"/>
                        <a:gd name="connsiteY7" fmla="*/ 28864 h 1346194"/>
                        <a:gd name="connsiteX8" fmla="*/ 28864 w 1008409"/>
                        <a:gd name="connsiteY8" fmla="*/ 28864 h 1346194"/>
                        <a:gd name="connsiteX9" fmla="*/ 28864 w 1008409"/>
                        <a:gd name="connsiteY9" fmla="*/ 1317331 h 1346194"/>
                        <a:gd name="connsiteX10" fmla="*/ 890069 w 1008409"/>
                        <a:gd name="connsiteY10" fmla="*/ 1227855 h 1346194"/>
                        <a:gd name="connsiteX11" fmla="*/ 118340 w 1008409"/>
                        <a:gd name="connsiteY11" fmla="*/ 1227855 h 1346194"/>
                        <a:gd name="connsiteX12" fmla="*/ 118340 w 1008409"/>
                        <a:gd name="connsiteY12" fmla="*/ 118382 h 1346194"/>
                        <a:gd name="connsiteX13" fmla="*/ 890027 w 1008409"/>
                        <a:gd name="connsiteY13" fmla="*/ 118382 h 1346194"/>
                        <a:gd name="connsiteX14" fmla="*/ 890027 w 1008409"/>
                        <a:gd name="connsiteY14" fmla="*/ 1227855 h 1346194"/>
                        <a:gd name="connsiteX15" fmla="*/ 147245 w 1008409"/>
                        <a:gd name="connsiteY15" fmla="*/ 1198991 h 1346194"/>
                        <a:gd name="connsiteX16" fmla="*/ 861205 w 1008409"/>
                        <a:gd name="connsiteY16" fmla="*/ 1198991 h 1346194"/>
                        <a:gd name="connsiteX17" fmla="*/ 861205 w 1008409"/>
                        <a:gd name="connsiteY17" fmla="*/ 147245 h 1346194"/>
                        <a:gd name="connsiteX18" fmla="*/ 147204 w 1008409"/>
                        <a:gd name="connsiteY18" fmla="*/ 147245 h 1346194"/>
                        <a:gd name="connsiteX19" fmla="*/ 147204 w 1008409"/>
                        <a:gd name="connsiteY19" fmla="*/ 1198991 h 13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1346194">
                          <a:moveTo>
                            <a:pt x="1008409" y="1346195"/>
                          </a:moveTo>
                          <a:lnTo>
                            <a:pt x="0" y="1346195"/>
                          </a:lnTo>
                          <a:lnTo>
                            <a:pt x="0" y="0"/>
                          </a:lnTo>
                          <a:lnTo>
                            <a:pt x="1008409" y="0"/>
                          </a:lnTo>
                          <a:lnTo>
                            <a:pt x="1008409" y="1346195"/>
                          </a:lnTo>
                          <a:close/>
                          <a:moveTo>
                            <a:pt x="28864" y="1317331"/>
                          </a:moveTo>
                          <a:lnTo>
                            <a:pt x="979546" y="1317331"/>
                          </a:lnTo>
                          <a:lnTo>
                            <a:pt x="979546" y="28864"/>
                          </a:lnTo>
                          <a:lnTo>
                            <a:pt x="28864" y="28864"/>
                          </a:lnTo>
                          <a:lnTo>
                            <a:pt x="28864" y="1317331"/>
                          </a:lnTo>
                          <a:close/>
                          <a:moveTo>
                            <a:pt x="890069" y="1227855"/>
                          </a:moveTo>
                          <a:lnTo>
                            <a:pt x="118340" y="1227855"/>
                          </a:lnTo>
                          <a:lnTo>
                            <a:pt x="118340" y="118382"/>
                          </a:lnTo>
                          <a:lnTo>
                            <a:pt x="890027" y="118382"/>
                          </a:lnTo>
                          <a:lnTo>
                            <a:pt x="890027" y="1227855"/>
                          </a:lnTo>
                          <a:close/>
                          <a:moveTo>
                            <a:pt x="147245" y="1198991"/>
                          </a:moveTo>
                          <a:lnTo>
                            <a:pt x="861205" y="1198991"/>
                          </a:lnTo>
                          <a:lnTo>
                            <a:pt x="861205" y="147245"/>
                          </a:lnTo>
                          <a:lnTo>
                            <a:pt x="147204" y="147245"/>
                          </a:lnTo>
                          <a:lnTo>
                            <a:pt x="147204" y="1198991"/>
                          </a:lnTo>
                          <a:close/>
                        </a:path>
                      </a:pathLst>
                    </a:custGeom>
                    <a:grpFill/>
                    <a:ln w="0" cap="flat">
                      <a:noFill/>
                      <a:prstDash val="solid"/>
                      <a:miter/>
                    </a:ln>
                  </p:spPr>
                  <p:txBody>
                    <a:bodyPr rtlCol="0" anchor="ctr"/>
                    <a:lstStyle/>
                    <a:p>
                      <a:endParaRPr lang="ko-KR" altLang="en-US"/>
                    </a:p>
                  </p:txBody>
                </p:sp>
              </p:grpSp>
              <p:grpSp>
                <p:nvGrpSpPr>
                  <p:cNvPr id="219" name="그래픽 314">
                    <a:extLst>
                      <a:ext uri="{FF2B5EF4-FFF2-40B4-BE49-F238E27FC236}">
                        <a16:creationId xmlns:a16="http://schemas.microsoft.com/office/drawing/2014/main" id="{47574ABD-4479-8618-0629-031C52B74FCA}"/>
                      </a:ext>
                    </a:extLst>
                  </p:cNvPr>
                  <p:cNvGrpSpPr/>
                  <p:nvPr/>
                </p:nvGrpSpPr>
                <p:grpSpPr>
                  <a:xfrm>
                    <a:off x="2411782" y="4018091"/>
                    <a:ext cx="1020779" cy="1358564"/>
                    <a:chOff x="2411782" y="4018091"/>
                    <a:chExt cx="1020779" cy="1358564"/>
                  </a:xfrm>
                  <a:grpFill/>
                </p:grpSpPr>
                <p:sp>
                  <p:nvSpPr>
                    <p:cNvPr id="220" name="자유형: 도형 219">
                      <a:extLst>
                        <a:ext uri="{FF2B5EF4-FFF2-40B4-BE49-F238E27FC236}">
                          <a16:creationId xmlns:a16="http://schemas.microsoft.com/office/drawing/2014/main" id="{1A0F9F72-1844-30B1-B134-F102B7BF2818}"/>
                        </a:ext>
                      </a:extLst>
                    </p:cNvPr>
                    <p:cNvSpPr/>
                    <p:nvPr/>
                  </p:nvSpPr>
                  <p:spPr>
                    <a:xfrm>
                      <a:off x="2422091" y="4028400"/>
                      <a:ext cx="1000162" cy="1337948"/>
                    </a:xfrm>
                    <a:custGeom>
                      <a:avLst/>
                      <a:gdLst>
                        <a:gd name="connsiteX0" fmla="*/ 1000162 w 1000162"/>
                        <a:gd name="connsiteY0" fmla="*/ 1337948 h 1337948"/>
                        <a:gd name="connsiteX1" fmla="*/ 0 w 1000162"/>
                        <a:gd name="connsiteY1" fmla="*/ 1337948 h 1337948"/>
                        <a:gd name="connsiteX2" fmla="*/ 0 w 1000162"/>
                        <a:gd name="connsiteY2" fmla="*/ 0 h 1337948"/>
                        <a:gd name="connsiteX3" fmla="*/ 1000162 w 1000162"/>
                        <a:gd name="connsiteY3" fmla="*/ 0 h 1337948"/>
                        <a:gd name="connsiteX4" fmla="*/ 1000162 w 1000162"/>
                        <a:gd name="connsiteY4" fmla="*/ 1337948 h 1337948"/>
                        <a:gd name="connsiteX5" fmla="*/ 20617 w 1000162"/>
                        <a:gd name="connsiteY5" fmla="*/ 1317331 h 1337948"/>
                        <a:gd name="connsiteX6" fmla="*/ 979546 w 1000162"/>
                        <a:gd name="connsiteY6" fmla="*/ 1317331 h 1337948"/>
                        <a:gd name="connsiteX7" fmla="*/ 979546 w 1000162"/>
                        <a:gd name="connsiteY7" fmla="*/ 20617 h 1337948"/>
                        <a:gd name="connsiteX8" fmla="*/ 20617 w 1000162"/>
                        <a:gd name="connsiteY8" fmla="*/ 20617 h 1337948"/>
                        <a:gd name="connsiteX9" fmla="*/ 20617 w 1000162"/>
                        <a:gd name="connsiteY9" fmla="*/ 1317331 h 1337948"/>
                        <a:gd name="connsiteX10" fmla="*/ 881822 w 1000162"/>
                        <a:gd name="connsiteY10" fmla="*/ 1219608 h 1337948"/>
                        <a:gd name="connsiteX11" fmla="*/ 118340 w 1000162"/>
                        <a:gd name="connsiteY11" fmla="*/ 1219608 h 1337948"/>
                        <a:gd name="connsiteX12" fmla="*/ 118340 w 1000162"/>
                        <a:gd name="connsiteY12" fmla="*/ 118382 h 1337948"/>
                        <a:gd name="connsiteX13" fmla="*/ 881781 w 1000162"/>
                        <a:gd name="connsiteY13" fmla="*/ 118382 h 1337948"/>
                        <a:gd name="connsiteX14" fmla="*/ 881781 w 1000162"/>
                        <a:gd name="connsiteY14" fmla="*/ 1219608 h 1337948"/>
                        <a:gd name="connsiteX15" fmla="*/ 138998 w 1000162"/>
                        <a:gd name="connsiteY15" fmla="*/ 1198991 h 1337948"/>
                        <a:gd name="connsiteX16" fmla="*/ 861205 w 1000162"/>
                        <a:gd name="connsiteY16" fmla="*/ 1198991 h 1337948"/>
                        <a:gd name="connsiteX17" fmla="*/ 861205 w 1000162"/>
                        <a:gd name="connsiteY17" fmla="*/ 138999 h 1337948"/>
                        <a:gd name="connsiteX18" fmla="*/ 138957 w 1000162"/>
                        <a:gd name="connsiteY18" fmla="*/ 138999 h 1337948"/>
                        <a:gd name="connsiteX19" fmla="*/ 138957 w 1000162"/>
                        <a:gd name="connsiteY19" fmla="*/ 1198991 h 1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337948">
                          <a:moveTo>
                            <a:pt x="1000162" y="1337948"/>
                          </a:moveTo>
                          <a:lnTo>
                            <a:pt x="0" y="1337948"/>
                          </a:lnTo>
                          <a:lnTo>
                            <a:pt x="0" y="0"/>
                          </a:lnTo>
                          <a:lnTo>
                            <a:pt x="1000162" y="0"/>
                          </a:lnTo>
                          <a:lnTo>
                            <a:pt x="1000162" y="1337948"/>
                          </a:lnTo>
                          <a:close/>
                          <a:moveTo>
                            <a:pt x="20617" y="1317331"/>
                          </a:moveTo>
                          <a:lnTo>
                            <a:pt x="979546" y="1317331"/>
                          </a:lnTo>
                          <a:lnTo>
                            <a:pt x="979546" y="20617"/>
                          </a:lnTo>
                          <a:lnTo>
                            <a:pt x="20617" y="20617"/>
                          </a:lnTo>
                          <a:lnTo>
                            <a:pt x="20617" y="1317331"/>
                          </a:lnTo>
                          <a:close/>
                          <a:moveTo>
                            <a:pt x="881822" y="1219608"/>
                          </a:moveTo>
                          <a:lnTo>
                            <a:pt x="118340" y="1219608"/>
                          </a:lnTo>
                          <a:lnTo>
                            <a:pt x="118340" y="118382"/>
                          </a:lnTo>
                          <a:lnTo>
                            <a:pt x="881781" y="118382"/>
                          </a:lnTo>
                          <a:lnTo>
                            <a:pt x="881781" y="1219608"/>
                          </a:lnTo>
                          <a:close/>
                          <a:moveTo>
                            <a:pt x="138998" y="1198991"/>
                          </a:moveTo>
                          <a:lnTo>
                            <a:pt x="861205" y="1198991"/>
                          </a:lnTo>
                          <a:lnTo>
                            <a:pt x="861205" y="138999"/>
                          </a:lnTo>
                          <a:lnTo>
                            <a:pt x="138957" y="138999"/>
                          </a:lnTo>
                          <a:lnTo>
                            <a:pt x="138957" y="1198991"/>
                          </a:lnTo>
                          <a:close/>
                        </a:path>
                      </a:pathLst>
                    </a:custGeom>
                    <a:grpFill/>
                    <a:ln w="0" cap="flat">
                      <a:noFill/>
                      <a:prstDash val="solid"/>
                      <a:miter/>
                    </a:ln>
                  </p:spPr>
                  <p:txBody>
                    <a:bodyPr rtlCol="0" anchor="ctr"/>
                    <a:lstStyle/>
                    <a:p>
                      <a:endParaRPr lang="ko-KR" altLang="en-US"/>
                    </a:p>
                  </p:txBody>
                </p:sp>
                <p:sp>
                  <p:nvSpPr>
                    <p:cNvPr id="221" name="자유형: 도형 220">
                      <a:extLst>
                        <a:ext uri="{FF2B5EF4-FFF2-40B4-BE49-F238E27FC236}">
                          <a16:creationId xmlns:a16="http://schemas.microsoft.com/office/drawing/2014/main" id="{E245ED51-C102-220E-E8EF-D253B833661D}"/>
                        </a:ext>
                      </a:extLst>
                    </p:cNvPr>
                    <p:cNvSpPr/>
                    <p:nvPr/>
                  </p:nvSpPr>
                  <p:spPr>
                    <a:xfrm>
                      <a:off x="2411782" y="4018091"/>
                      <a:ext cx="1020779" cy="1358564"/>
                    </a:xfrm>
                    <a:custGeom>
                      <a:avLst/>
                      <a:gdLst>
                        <a:gd name="connsiteX0" fmla="*/ 1020779 w 1020779"/>
                        <a:gd name="connsiteY0" fmla="*/ 1358565 h 1358564"/>
                        <a:gd name="connsiteX1" fmla="*/ 0 w 1020779"/>
                        <a:gd name="connsiteY1" fmla="*/ 1358565 h 1358564"/>
                        <a:gd name="connsiteX2" fmla="*/ 0 w 1020779"/>
                        <a:gd name="connsiteY2" fmla="*/ 0 h 1358564"/>
                        <a:gd name="connsiteX3" fmla="*/ 1020779 w 1020779"/>
                        <a:gd name="connsiteY3" fmla="*/ 0 h 1358564"/>
                        <a:gd name="connsiteX4" fmla="*/ 1020779 w 1020779"/>
                        <a:gd name="connsiteY4" fmla="*/ 1358565 h 1358564"/>
                        <a:gd name="connsiteX5" fmla="*/ 20617 w 1020779"/>
                        <a:gd name="connsiteY5" fmla="*/ 1337948 h 1358564"/>
                        <a:gd name="connsiteX6" fmla="*/ 1000162 w 1020779"/>
                        <a:gd name="connsiteY6" fmla="*/ 1337948 h 1358564"/>
                        <a:gd name="connsiteX7" fmla="*/ 1000162 w 1020779"/>
                        <a:gd name="connsiteY7" fmla="*/ 20617 h 1358564"/>
                        <a:gd name="connsiteX8" fmla="*/ 1000162 w 1020779"/>
                        <a:gd name="connsiteY8" fmla="*/ 1337948 h 1358564"/>
                        <a:gd name="connsiteX9" fmla="*/ 20617 w 1020779"/>
                        <a:gd name="connsiteY9" fmla="*/ 1337948 h 1358564"/>
                        <a:gd name="connsiteX10" fmla="*/ 41234 w 1020779"/>
                        <a:gd name="connsiteY10" fmla="*/ 1317331 h 1358564"/>
                        <a:gd name="connsiteX11" fmla="*/ 979546 w 1020779"/>
                        <a:gd name="connsiteY11" fmla="*/ 1317331 h 1358564"/>
                        <a:gd name="connsiteX12" fmla="*/ 979546 w 1020779"/>
                        <a:gd name="connsiteY12" fmla="*/ 41234 h 1358564"/>
                        <a:gd name="connsiteX13" fmla="*/ 41234 w 1020779"/>
                        <a:gd name="connsiteY13" fmla="*/ 41234 h 1358564"/>
                        <a:gd name="connsiteX14" fmla="*/ 41234 w 1020779"/>
                        <a:gd name="connsiteY14" fmla="*/ 1317331 h 1358564"/>
                        <a:gd name="connsiteX15" fmla="*/ 902439 w 1020779"/>
                        <a:gd name="connsiteY15" fmla="*/ 1240225 h 1358564"/>
                        <a:gd name="connsiteX16" fmla="*/ 118340 w 1020779"/>
                        <a:gd name="connsiteY16" fmla="*/ 1240225 h 1358564"/>
                        <a:gd name="connsiteX17" fmla="*/ 118340 w 1020779"/>
                        <a:gd name="connsiteY17" fmla="*/ 118382 h 1358564"/>
                        <a:gd name="connsiteX18" fmla="*/ 902398 w 1020779"/>
                        <a:gd name="connsiteY18" fmla="*/ 118382 h 1358564"/>
                        <a:gd name="connsiteX19" fmla="*/ 902398 w 1020779"/>
                        <a:gd name="connsiteY19" fmla="*/ 1240225 h 1358564"/>
                        <a:gd name="connsiteX20" fmla="*/ 138998 w 1020779"/>
                        <a:gd name="connsiteY20" fmla="*/ 1219608 h 1358564"/>
                        <a:gd name="connsiteX21" fmla="*/ 881822 w 1020779"/>
                        <a:gd name="connsiteY21" fmla="*/ 1219608 h 1358564"/>
                        <a:gd name="connsiteX22" fmla="*/ 881822 w 1020779"/>
                        <a:gd name="connsiteY22" fmla="*/ 138999 h 1358564"/>
                        <a:gd name="connsiteX23" fmla="*/ 881822 w 1020779"/>
                        <a:gd name="connsiteY23" fmla="*/ 1219608 h 1358564"/>
                        <a:gd name="connsiteX24" fmla="*/ 138957 w 1020779"/>
                        <a:gd name="connsiteY24" fmla="*/ 1219608 h 1358564"/>
                        <a:gd name="connsiteX25" fmla="*/ 159615 w 1020779"/>
                        <a:gd name="connsiteY25" fmla="*/ 1198991 h 1358564"/>
                        <a:gd name="connsiteX26" fmla="*/ 861205 w 1020779"/>
                        <a:gd name="connsiteY26" fmla="*/ 1198991 h 1358564"/>
                        <a:gd name="connsiteX27" fmla="*/ 861205 w 1020779"/>
                        <a:gd name="connsiteY27" fmla="*/ 159615 h 1358564"/>
                        <a:gd name="connsiteX28" fmla="*/ 159574 w 1020779"/>
                        <a:gd name="connsiteY28" fmla="*/ 159615 h 1358564"/>
                        <a:gd name="connsiteX29" fmla="*/ 159574 w 1020779"/>
                        <a:gd name="connsiteY29" fmla="*/ 1198991 h 135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1358564">
                          <a:moveTo>
                            <a:pt x="1020779" y="1358565"/>
                          </a:moveTo>
                          <a:lnTo>
                            <a:pt x="0" y="1358565"/>
                          </a:lnTo>
                          <a:lnTo>
                            <a:pt x="0" y="0"/>
                          </a:lnTo>
                          <a:lnTo>
                            <a:pt x="1020779" y="0"/>
                          </a:lnTo>
                          <a:lnTo>
                            <a:pt x="1020779" y="1358565"/>
                          </a:lnTo>
                          <a:close/>
                          <a:moveTo>
                            <a:pt x="20617" y="1337948"/>
                          </a:moveTo>
                          <a:lnTo>
                            <a:pt x="1000162" y="1337948"/>
                          </a:lnTo>
                          <a:lnTo>
                            <a:pt x="1000162" y="20617"/>
                          </a:lnTo>
                          <a:lnTo>
                            <a:pt x="1000162" y="1337948"/>
                          </a:lnTo>
                          <a:lnTo>
                            <a:pt x="20617" y="1337948"/>
                          </a:lnTo>
                          <a:close/>
                          <a:moveTo>
                            <a:pt x="41234" y="1317331"/>
                          </a:moveTo>
                          <a:lnTo>
                            <a:pt x="979546" y="1317331"/>
                          </a:lnTo>
                          <a:lnTo>
                            <a:pt x="979546" y="41234"/>
                          </a:lnTo>
                          <a:lnTo>
                            <a:pt x="41234" y="41234"/>
                          </a:lnTo>
                          <a:lnTo>
                            <a:pt x="41234" y="1317331"/>
                          </a:lnTo>
                          <a:close/>
                          <a:moveTo>
                            <a:pt x="902439" y="1240225"/>
                          </a:moveTo>
                          <a:lnTo>
                            <a:pt x="118340" y="1240225"/>
                          </a:lnTo>
                          <a:lnTo>
                            <a:pt x="118340" y="118382"/>
                          </a:lnTo>
                          <a:lnTo>
                            <a:pt x="902398" y="118382"/>
                          </a:lnTo>
                          <a:lnTo>
                            <a:pt x="902398" y="1240225"/>
                          </a:lnTo>
                          <a:close/>
                          <a:moveTo>
                            <a:pt x="138998" y="1219608"/>
                          </a:moveTo>
                          <a:lnTo>
                            <a:pt x="881822" y="1219608"/>
                          </a:lnTo>
                          <a:lnTo>
                            <a:pt x="881822" y="138999"/>
                          </a:lnTo>
                          <a:lnTo>
                            <a:pt x="881822" y="1219608"/>
                          </a:lnTo>
                          <a:lnTo>
                            <a:pt x="138957" y="1219608"/>
                          </a:lnTo>
                          <a:close/>
                          <a:moveTo>
                            <a:pt x="159615" y="1198991"/>
                          </a:moveTo>
                          <a:lnTo>
                            <a:pt x="861205" y="1198991"/>
                          </a:lnTo>
                          <a:lnTo>
                            <a:pt x="861205" y="159615"/>
                          </a:lnTo>
                          <a:lnTo>
                            <a:pt x="159574" y="159615"/>
                          </a:lnTo>
                          <a:lnTo>
                            <a:pt x="159574" y="1198991"/>
                          </a:lnTo>
                          <a:close/>
                        </a:path>
                      </a:pathLst>
                    </a:custGeom>
                    <a:grpFill/>
                    <a:ln w="0" cap="flat">
                      <a:noFill/>
                      <a:prstDash val="solid"/>
                      <a:miter/>
                    </a:ln>
                  </p:spPr>
                  <p:txBody>
                    <a:bodyPr rtlCol="0" anchor="ctr"/>
                    <a:lstStyle/>
                    <a:p>
                      <a:endParaRPr lang="ko-KR" altLang="en-US"/>
                    </a:p>
                  </p:txBody>
                </p:sp>
              </p:grpSp>
            </p:grpSp>
          </p:grpSp>
          <p:grpSp>
            <p:nvGrpSpPr>
              <p:cNvPr id="155" name="그래픽 314">
                <a:extLst>
                  <a:ext uri="{FF2B5EF4-FFF2-40B4-BE49-F238E27FC236}">
                    <a16:creationId xmlns:a16="http://schemas.microsoft.com/office/drawing/2014/main" id="{A10D12DF-E32F-86FD-605C-538BB9333CF8}"/>
                  </a:ext>
                </a:extLst>
              </p:cNvPr>
              <p:cNvGrpSpPr/>
              <p:nvPr/>
            </p:nvGrpSpPr>
            <p:grpSpPr>
              <a:xfrm>
                <a:off x="3696374" y="3485930"/>
                <a:ext cx="1020779" cy="1890725"/>
                <a:chOff x="3696374" y="3485930"/>
                <a:chExt cx="1020779" cy="1890725"/>
              </a:xfrm>
              <a:grpFill/>
            </p:grpSpPr>
            <p:grpSp>
              <p:nvGrpSpPr>
                <p:cNvPr id="202" name="그래픽 314">
                  <a:extLst>
                    <a:ext uri="{FF2B5EF4-FFF2-40B4-BE49-F238E27FC236}">
                      <a16:creationId xmlns:a16="http://schemas.microsoft.com/office/drawing/2014/main" id="{B786CD74-0DF7-FDD6-EF8B-74323E3731BF}"/>
                    </a:ext>
                  </a:extLst>
                </p:cNvPr>
                <p:cNvGrpSpPr/>
                <p:nvPr/>
              </p:nvGrpSpPr>
              <p:grpSpPr>
                <a:xfrm>
                  <a:off x="3700497" y="3490054"/>
                  <a:ext cx="1012532" cy="1882479"/>
                  <a:chOff x="3700497" y="3490054"/>
                  <a:chExt cx="1012532" cy="1882479"/>
                </a:xfrm>
                <a:grpFill/>
              </p:grpSpPr>
              <p:grpSp>
                <p:nvGrpSpPr>
                  <p:cNvPr id="210" name="그래픽 314">
                    <a:extLst>
                      <a:ext uri="{FF2B5EF4-FFF2-40B4-BE49-F238E27FC236}">
                        <a16:creationId xmlns:a16="http://schemas.microsoft.com/office/drawing/2014/main" id="{D2CC7C4C-D14B-B45A-396D-36EDDD578E75}"/>
                      </a:ext>
                    </a:extLst>
                  </p:cNvPr>
                  <p:cNvGrpSpPr/>
                  <p:nvPr/>
                </p:nvGrpSpPr>
                <p:grpSpPr>
                  <a:xfrm>
                    <a:off x="3706682" y="3496239"/>
                    <a:ext cx="1000162" cy="1870109"/>
                    <a:chOff x="3706682" y="3496239"/>
                    <a:chExt cx="1000162" cy="1870109"/>
                  </a:xfrm>
                  <a:grpFill/>
                </p:grpSpPr>
                <p:sp>
                  <p:nvSpPr>
                    <p:cNvPr id="214" name="자유형: 도형 213">
                      <a:extLst>
                        <a:ext uri="{FF2B5EF4-FFF2-40B4-BE49-F238E27FC236}">
                          <a16:creationId xmlns:a16="http://schemas.microsoft.com/office/drawing/2014/main" id="{F21D14C3-2505-974E-C3FF-1C562C244940}"/>
                        </a:ext>
                      </a:extLst>
                    </p:cNvPr>
                    <p:cNvSpPr/>
                    <p:nvPr/>
                  </p:nvSpPr>
                  <p:spPr>
                    <a:xfrm>
                      <a:off x="3716991" y="3506506"/>
                      <a:ext cx="979545" cy="1849533"/>
                    </a:xfrm>
                    <a:custGeom>
                      <a:avLst/>
                      <a:gdLst>
                        <a:gd name="connsiteX0" fmla="*/ 0 w 979545"/>
                        <a:gd name="connsiteY0" fmla="*/ 1849533 h 1849533"/>
                        <a:gd name="connsiteX1" fmla="*/ 979546 w 979545"/>
                        <a:gd name="connsiteY1" fmla="*/ 1849533 h 1849533"/>
                        <a:gd name="connsiteX2" fmla="*/ 979546 w 979545"/>
                        <a:gd name="connsiteY2" fmla="*/ 0 h 1849533"/>
                        <a:gd name="connsiteX3" fmla="*/ 0 w 979545"/>
                        <a:gd name="connsiteY3" fmla="*/ 0 h 1849533"/>
                        <a:gd name="connsiteX4" fmla="*/ 0 w 979545"/>
                        <a:gd name="connsiteY4" fmla="*/ 1849533 h 1849533"/>
                        <a:gd name="connsiteX5" fmla="*/ 118341 w 979545"/>
                        <a:gd name="connsiteY5" fmla="*/ 118382 h 1849533"/>
                        <a:gd name="connsiteX6" fmla="*/ 861164 w 979545"/>
                        <a:gd name="connsiteY6" fmla="*/ 118382 h 1849533"/>
                        <a:gd name="connsiteX7" fmla="*/ 861164 w 979545"/>
                        <a:gd name="connsiteY7" fmla="*/ 1731193 h 1849533"/>
                        <a:gd name="connsiteX8" fmla="*/ 118341 w 979545"/>
                        <a:gd name="connsiteY8" fmla="*/ 1731193 h 1849533"/>
                        <a:gd name="connsiteX9" fmla="*/ 118341 w 979545"/>
                        <a:gd name="connsiteY9" fmla="*/ 118382 h 1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1849533">
                          <a:moveTo>
                            <a:pt x="0" y="1849533"/>
                          </a:moveTo>
                          <a:lnTo>
                            <a:pt x="979546" y="1849533"/>
                          </a:lnTo>
                          <a:lnTo>
                            <a:pt x="979546" y="0"/>
                          </a:lnTo>
                          <a:lnTo>
                            <a:pt x="0" y="0"/>
                          </a:lnTo>
                          <a:lnTo>
                            <a:pt x="0" y="1849533"/>
                          </a:lnTo>
                          <a:close/>
                          <a:moveTo>
                            <a:pt x="118341" y="118382"/>
                          </a:moveTo>
                          <a:lnTo>
                            <a:pt x="861164" y="118382"/>
                          </a:lnTo>
                          <a:lnTo>
                            <a:pt x="861164" y="1731193"/>
                          </a:lnTo>
                          <a:lnTo>
                            <a:pt x="118341" y="1731193"/>
                          </a:lnTo>
                          <a:lnTo>
                            <a:pt x="118341" y="118382"/>
                          </a:lnTo>
                          <a:close/>
                        </a:path>
                      </a:pathLst>
                    </a:custGeom>
                    <a:grpFill/>
                    <a:ln w="0" cap="flat">
                      <a:noFill/>
                      <a:prstDash val="solid"/>
                      <a:miter/>
                    </a:ln>
                  </p:spPr>
                  <p:txBody>
                    <a:bodyPr rtlCol="0" anchor="ctr"/>
                    <a:lstStyle/>
                    <a:p>
                      <a:endParaRPr lang="ko-KR" altLang="en-US"/>
                    </a:p>
                  </p:txBody>
                </p:sp>
                <p:sp>
                  <p:nvSpPr>
                    <p:cNvPr id="215" name="자유형: 도형 214">
                      <a:extLst>
                        <a:ext uri="{FF2B5EF4-FFF2-40B4-BE49-F238E27FC236}">
                          <a16:creationId xmlns:a16="http://schemas.microsoft.com/office/drawing/2014/main" id="{7F85E6A1-BC14-2B0A-5B9D-F05184EE7BB2}"/>
                        </a:ext>
                      </a:extLst>
                    </p:cNvPr>
                    <p:cNvSpPr/>
                    <p:nvPr/>
                  </p:nvSpPr>
                  <p:spPr>
                    <a:xfrm>
                      <a:off x="3706682" y="3496239"/>
                      <a:ext cx="1000162" cy="1870109"/>
                    </a:xfrm>
                    <a:custGeom>
                      <a:avLst/>
                      <a:gdLst>
                        <a:gd name="connsiteX0" fmla="*/ 1000163 w 1000162"/>
                        <a:gd name="connsiteY0" fmla="*/ 1870109 h 1870109"/>
                        <a:gd name="connsiteX1" fmla="*/ 0 w 1000162"/>
                        <a:gd name="connsiteY1" fmla="*/ 1870109 h 1870109"/>
                        <a:gd name="connsiteX2" fmla="*/ 0 w 1000162"/>
                        <a:gd name="connsiteY2" fmla="*/ 0 h 1870109"/>
                        <a:gd name="connsiteX3" fmla="*/ 1000163 w 1000162"/>
                        <a:gd name="connsiteY3" fmla="*/ 0 h 1870109"/>
                        <a:gd name="connsiteX4" fmla="*/ 1000163 w 1000162"/>
                        <a:gd name="connsiteY4" fmla="*/ 1870109 h 1870109"/>
                        <a:gd name="connsiteX5" fmla="*/ 20617 w 1000162"/>
                        <a:gd name="connsiteY5" fmla="*/ 1849492 h 1870109"/>
                        <a:gd name="connsiteX6" fmla="*/ 979546 w 1000162"/>
                        <a:gd name="connsiteY6" fmla="*/ 1849492 h 1870109"/>
                        <a:gd name="connsiteX7" fmla="*/ 979546 w 1000162"/>
                        <a:gd name="connsiteY7" fmla="*/ 20617 h 1870109"/>
                        <a:gd name="connsiteX8" fmla="*/ 20617 w 1000162"/>
                        <a:gd name="connsiteY8" fmla="*/ 20617 h 1870109"/>
                        <a:gd name="connsiteX9" fmla="*/ 20617 w 1000162"/>
                        <a:gd name="connsiteY9" fmla="*/ 1849492 h 1870109"/>
                        <a:gd name="connsiteX10" fmla="*/ 881822 w 1000162"/>
                        <a:gd name="connsiteY10" fmla="*/ 1751769 h 1870109"/>
                        <a:gd name="connsiteX11" fmla="*/ 118382 w 1000162"/>
                        <a:gd name="connsiteY11" fmla="*/ 1751769 h 1870109"/>
                        <a:gd name="connsiteX12" fmla="*/ 118382 w 1000162"/>
                        <a:gd name="connsiteY12" fmla="*/ 118341 h 1870109"/>
                        <a:gd name="connsiteX13" fmla="*/ 881822 w 1000162"/>
                        <a:gd name="connsiteY13" fmla="*/ 118341 h 1870109"/>
                        <a:gd name="connsiteX14" fmla="*/ 881822 w 1000162"/>
                        <a:gd name="connsiteY14" fmla="*/ 1751769 h 1870109"/>
                        <a:gd name="connsiteX15" fmla="*/ 138998 w 1000162"/>
                        <a:gd name="connsiteY15" fmla="*/ 1731152 h 1870109"/>
                        <a:gd name="connsiteX16" fmla="*/ 861205 w 1000162"/>
                        <a:gd name="connsiteY16" fmla="*/ 1731152 h 1870109"/>
                        <a:gd name="connsiteX17" fmla="*/ 861205 w 1000162"/>
                        <a:gd name="connsiteY17" fmla="*/ 138957 h 1870109"/>
                        <a:gd name="connsiteX18" fmla="*/ 138998 w 1000162"/>
                        <a:gd name="connsiteY18" fmla="*/ 138957 h 1870109"/>
                        <a:gd name="connsiteX19" fmla="*/ 138998 w 1000162"/>
                        <a:gd name="connsiteY19" fmla="*/ 1731152 h 187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870109">
                          <a:moveTo>
                            <a:pt x="1000163" y="1870109"/>
                          </a:moveTo>
                          <a:lnTo>
                            <a:pt x="0" y="1870109"/>
                          </a:lnTo>
                          <a:lnTo>
                            <a:pt x="0" y="0"/>
                          </a:lnTo>
                          <a:lnTo>
                            <a:pt x="1000163" y="0"/>
                          </a:lnTo>
                          <a:lnTo>
                            <a:pt x="1000163" y="1870109"/>
                          </a:lnTo>
                          <a:close/>
                          <a:moveTo>
                            <a:pt x="20617" y="1849492"/>
                          </a:moveTo>
                          <a:lnTo>
                            <a:pt x="979546" y="1849492"/>
                          </a:lnTo>
                          <a:lnTo>
                            <a:pt x="979546" y="20617"/>
                          </a:lnTo>
                          <a:lnTo>
                            <a:pt x="20617" y="20617"/>
                          </a:lnTo>
                          <a:lnTo>
                            <a:pt x="20617" y="1849492"/>
                          </a:lnTo>
                          <a:close/>
                          <a:moveTo>
                            <a:pt x="881822" y="1751769"/>
                          </a:moveTo>
                          <a:lnTo>
                            <a:pt x="118382" y="1751769"/>
                          </a:lnTo>
                          <a:lnTo>
                            <a:pt x="118382" y="118341"/>
                          </a:lnTo>
                          <a:lnTo>
                            <a:pt x="881822" y="118341"/>
                          </a:lnTo>
                          <a:lnTo>
                            <a:pt x="881822" y="1751769"/>
                          </a:lnTo>
                          <a:close/>
                          <a:moveTo>
                            <a:pt x="138998" y="1731152"/>
                          </a:moveTo>
                          <a:lnTo>
                            <a:pt x="861205" y="1731152"/>
                          </a:lnTo>
                          <a:lnTo>
                            <a:pt x="861205" y="138957"/>
                          </a:lnTo>
                          <a:lnTo>
                            <a:pt x="138998" y="138957"/>
                          </a:lnTo>
                          <a:lnTo>
                            <a:pt x="138998" y="1731152"/>
                          </a:lnTo>
                          <a:close/>
                        </a:path>
                      </a:pathLst>
                    </a:custGeom>
                    <a:grpFill/>
                    <a:ln w="0" cap="flat">
                      <a:noFill/>
                      <a:prstDash val="solid"/>
                      <a:miter/>
                    </a:ln>
                  </p:spPr>
                  <p:txBody>
                    <a:bodyPr rtlCol="0" anchor="ctr"/>
                    <a:lstStyle/>
                    <a:p>
                      <a:endParaRPr lang="ko-KR" altLang="en-US"/>
                    </a:p>
                  </p:txBody>
                </p:sp>
              </p:grpSp>
              <p:grpSp>
                <p:nvGrpSpPr>
                  <p:cNvPr id="211" name="그래픽 314">
                    <a:extLst>
                      <a:ext uri="{FF2B5EF4-FFF2-40B4-BE49-F238E27FC236}">
                        <a16:creationId xmlns:a16="http://schemas.microsoft.com/office/drawing/2014/main" id="{7ED5995A-A0EF-D3B1-15B3-914B2C31BE9A}"/>
                      </a:ext>
                    </a:extLst>
                  </p:cNvPr>
                  <p:cNvGrpSpPr/>
                  <p:nvPr/>
                </p:nvGrpSpPr>
                <p:grpSpPr>
                  <a:xfrm>
                    <a:off x="3700497" y="3490054"/>
                    <a:ext cx="1012532" cy="1882479"/>
                    <a:chOff x="3700497" y="3490054"/>
                    <a:chExt cx="1012532" cy="1882479"/>
                  </a:xfrm>
                  <a:grpFill/>
                </p:grpSpPr>
                <p:sp>
                  <p:nvSpPr>
                    <p:cNvPr id="212" name="자유형: 도형 211">
                      <a:extLst>
                        <a:ext uri="{FF2B5EF4-FFF2-40B4-BE49-F238E27FC236}">
                          <a16:creationId xmlns:a16="http://schemas.microsoft.com/office/drawing/2014/main" id="{CB7E257D-0E37-7445-57BC-7D0D7E1C94BE}"/>
                        </a:ext>
                      </a:extLst>
                    </p:cNvPr>
                    <p:cNvSpPr/>
                    <p:nvPr/>
                  </p:nvSpPr>
                  <p:spPr>
                    <a:xfrm>
                      <a:off x="3710806" y="3500362"/>
                      <a:ext cx="991915" cy="1861862"/>
                    </a:xfrm>
                    <a:custGeom>
                      <a:avLst/>
                      <a:gdLst>
                        <a:gd name="connsiteX0" fmla="*/ 991916 w 991915"/>
                        <a:gd name="connsiteY0" fmla="*/ 1861862 h 1861862"/>
                        <a:gd name="connsiteX1" fmla="*/ 0 w 991915"/>
                        <a:gd name="connsiteY1" fmla="*/ 1861862 h 1861862"/>
                        <a:gd name="connsiteX2" fmla="*/ 0 w 991915"/>
                        <a:gd name="connsiteY2" fmla="*/ 0 h 1861862"/>
                        <a:gd name="connsiteX3" fmla="*/ 991916 w 991915"/>
                        <a:gd name="connsiteY3" fmla="*/ 0 h 1861862"/>
                        <a:gd name="connsiteX4" fmla="*/ 991916 w 991915"/>
                        <a:gd name="connsiteY4" fmla="*/ 1861862 h 1861862"/>
                        <a:gd name="connsiteX5" fmla="*/ 12370 w 991915"/>
                        <a:gd name="connsiteY5" fmla="*/ 1849492 h 1861862"/>
                        <a:gd name="connsiteX6" fmla="*/ 979546 w 991915"/>
                        <a:gd name="connsiteY6" fmla="*/ 1849492 h 1861862"/>
                        <a:gd name="connsiteX7" fmla="*/ 979546 w 991915"/>
                        <a:gd name="connsiteY7" fmla="*/ 12370 h 1861862"/>
                        <a:gd name="connsiteX8" fmla="*/ 12370 w 991915"/>
                        <a:gd name="connsiteY8" fmla="*/ 12370 h 1861862"/>
                        <a:gd name="connsiteX9" fmla="*/ 12370 w 991915"/>
                        <a:gd name="connsiteY9" fmla="*/ 1849492 h 1861862"/>
                        <a:gd name="connsiteX10" fmla="*/ 873575 w 991915"/>
                        <a:gd name="connsiteY10" fmla="*/ 1743522 h 1861862"/>
                        <a:gd name="connsiteX11" fmla="*/ 118382 w 991915"/>
                        <a:gd name="connsiteY11" fmla="*/ 1743522 h 1861862"/>
                        <a:gd name="connsiteX12" fmla="*/ 118382 w 991915"/>
                        <a:gd name="connsiteY12" fmla="*/ 118341 h 1861862"/>
                        <a:gd name="connsiteX13" fmla="*/ 873575 w 991915"/>
                        <a:gd name="connsiteY13" fmla="*/ 118341 h 1861862"/>
                        <a:gd name="connsiteX14" fmla="*/ 873575 w 991915"/>
                        <a:gd name="connsiteY14" fmla="*/ 1743522 h 1861862"/>
                        <a:gd name="connsiteX15" fmla="*/ 130752 w 991915"/>
                        <a:gd name="connsiteY15" fmla="*/ 1731152 h 1861862"/>
                        <a:gd name="connsiteX16" fmla="*/ 861205 w 991915"/>
                        <a:gd name="connsiteY16" fmla="*/ 1731152 h 1861862"/>
                        <a:gd name="connsiteX17" fmla="*/ 861205 w 991915"/>
                        <a:gd name="connsiteY17" fmla="*/ 130711 h 1861862"/>
                        <a:gd name="connsiteX18" fmla="*/ 130752 w 991915"/>
                        <a:gd name="connsiteY18" fmla="*/ 130711 h 1861862"/>
                        <a:gd name="connsiteX19" fmla="*/ 130752 w 991915"/>
                        <a:gd name="connsiteY19" fmla="*/ 1731152 h 186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1861862">
                          <a:moveTo>
                            <a:pt x="991916" y="1861862"/>
                          </a:moveTo>
                          <a:lnTo>
                            <a:pt x="0" y="1861862"/>
                          </a:lnTo>
                          <a:lnTo>
                            <a:pt x="0" y="0"/>
                          </a:lnTo>
                          <a:lnTo>
                            <a:pt x="991916" y="0"/>
                          </a:lnTo>
                          <a:lnTo>
                            <a:pt x="991916" y="1861862"/>
                          </a:lnTo>
                          <a:close/>
                          <a:moveTo>
                            <a:pt x="12370" y="1849492"/>
                          </a:moveTo>
                          <a:lnTo>
                            <a:pt x="979546" y="1849492"/>
                          </a:lnTo>
                          <a:lnTo>
                            <a:pt x="979546" y="12370"/>
                          </a:lnTo>
                          <a:lnTo>
                            <a:pt x="12370" y="12370"/>
                          </a:lnTo>
                          <a:lnTo>
                            <a:pt x="12370" y="1849492"/>
                          </a:lnTo>
                          <a:close/>
                          <a:moveTo>
                            <a:pt x="873575" y="1743522"/>
                          </a:moveTo>
                          <a:lnTo>
                            <a:pt x="118382" y="1743522"/>
                          </a:lnTo>
                          <a:lnTo>
                            <a:pt x="118382" y="118341"/>
                          </a:lnTo>
                          <a:lnTo>
                            <a:pt x="873575" y="118341"/>
                          </a:lnTo>
                          <a:lnTo>
                            <a:pt x="873575" y="1743522"/>
                          </a:lnTo>
                          <a:close/>
                          <a:moveTo>
                            <a:pt x="130752" y="1731152"/>
                          </a:moveTo>
                          <a:lnTo>
                            <a:pt x="861205" y="1731152"/>
                          </a:lnTo>
                          <a:lnTo>
                            <a:pt x="861205" y="130711"/>
                          </a:lnTo>
                          <a:lnTo>
                            <a:pt x="130752" y="130711"/>
                          </a:lnTo>
                          <a:lnTo>
                            <a:pt x="130752" y="1731152"/>
                          </a:lnTo>
                          <a:close/>
                        </a:path>
                      </a:pathLst>
                    </a:custGeom>
                    <a:grpFill/>
                    <a:ln w="0" cap="flat">
                      <a:noFill/>
                      <a:prstDash val="solid"/>
                      <a:miter/>
                    </a:ln>
                  </p:spPr>
                  <p:txBody>
                    <a:bodyPr rtlCol="0" anchor="ctr"/>
                    <a:lstStyle/>
                    <a:p>
                      <a:endParaRPr lang="ko-KR" altLang="en-US"/>
                    </a:p>
                  </p:txBody>
                </p:sp>
                <p:sp>
                  <p:nvSpPr>
                    <p:cNvPr id="213" name="자유형: 도형 212">
                      <a:extLst>
                        <a:ext uri="{FF2B5EF4-FFF2-40B4-BE49-F238E27FC236}">
                          <a16:creationId xmlns:a16="http://schemas.microsoft.com/office/drawing/2014/main" id="{FA2E53B7-CF95-0C2E-6814-C4AE80DB5C38}"/>
                        </a:ext>
                      </a:extLst>
                    </p:cNvPr>
                    <p:cNvSpPr/>
                    <p:nvPr/>
                  </p:nvSpPr>
                  <p:spPr>
                    <a:xfrm>
                      <a:off x="3700497" y="3490054"/>
                      <a:ext cx="1012532" cy="1882479"/>
                    </a:xfrm>
                    <a:custGeom>
                      <a:avLst/>
                      <a:gdLst>
                        <a:gd name="connsiteX0" fmla="*/ 1012533 w 1012532"/>
                        <a:gd name="connsiteY0" fmla="*/ 1882479 h 1882479"/>
                        <a:gd name="connsiteX1" fmla="*/ 0 w 1012532"/>
                        <a:gd name="connsiteY1" fmla="*/ 1882479 h 1882479"/>
                        <a:gd name="connsiteX2" fmla="*/ 0 w 1012532"/>
                        <a:gd name="connsiteY2" fmla="*/ 0 h 1882479"/>
                        <a:gd name="connsiteX3" fmla="*/ 1012533 w 1012532"/>
                        <a:gd name="connsiteY3" fmla="*/ 0 h 1882479"/>
                        <a:gd name="connsiteX4" fmla="*/ 1012533 w 1012532"/>
                        <a:gd name="connsiteY4" fmla="*/ 1882479 h 1882479"/>
                        <a:gd name="connsiteX5" fmla="*/ 32987 w 1012532"/>
                        <a:gd name="connsiteY5" fmla="*/ 1849492 h 1882479"/>
                        <a:gd name="connsiteX6" fmla="*/ 979546 w 1012532"/>
                        <a:gd name="connsiteY6" fmla="*/ 1849492 h 1882479"/>
                        <a:gd name="connsiteX7" fmla="*/ 979546 w 1012532"/>
                        <a:gd name="connsiteY7" fmla="*/ 32987 h 1882479"/>
                        <a:gd name="connsiteX8" fmla="*/ 32987 w 1012532"/>
                        <a:gd name="connsiteY8" fmla="*/ 32987 h 1882479"/>
                        <a:gd name="connsiteX9" fmla="*/ 32987 w 1012532"/>
                        <a:gd name="connsiteY9" fmla="*/ 1849492 h 1882479"/>
                        <a:gd name="connsiteX10" fmla="*/ 894192 w 1012532"/>
                        <a:gd name="connsiteY10" fmla="*/ 1764139 h 1882479"/>
                        <a:gd name="connsiteX11" fmla="*/ 118382 w 1012532"/>
                        <a:gd name="connsiteY11" fmla="*/ 1764139 h 1882479"/>
                        <a:gd name="connsiteX12" fmla="*/ 118382 w 1012532"/>
                        <a:gd name="connsiteY12" fmla="*/ 118341 h 1882479"/>
                        <a:gd name="connsiteX13" fmla="*/ 894192 w 1012532"/>
                        <a:gd name="connsiteY13" fmla="*/ 118341 h 1882479"/>
                        <a:gd name="connsiteX14" fmla="*/ 894192 w 1012532"/>
                        <a:gd name="connsiteY14" fmla="*/ 1764139 h 1882479"/>
                        <a:gd name="connsiteX15" fmla="*/ 151369 w 1012532"/>
                        <a:gd name="connsiteY15" fmla="*/ 1731152 h 1882479"/>
                        <a:gd name="connsiteX16" fmla="*/ 861205 w 1012532"/>
                        <a:gd name="connsiteY16" fmla="*/ 1731152 h 1882479"/>
                        <a:gd name="connsiteX17" fmla="*/ 861205 w 1012532"/>
                        <a:gd name="connsiteY17" fmla="*/ 151327 h 1882479"/>
                        <a:gd name="connsiteX18" fmla="*/ 151369 w 1012532"/>
                        <a:gd name="connsiteY18" fmla="*/ 151327 h 1882479"/>
                        <a:gd name="connsiteX19" fmla="*/ 151369 w 1012532"/>
                        <a:gd name="connsiteY19" fmla="*/ 1731152 h 188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1882479">
                          <a:moveTo>
                            <a:pt x="1012533" y="1882479"/>
                          </a:moveTo>
                          <a:lnTo>
                            <a:pt x="0" y="1882479"/>
                          </a:lnTo>
                          <a:lnTo>
                            <a:pt x="0" y="0"/>
                          </a:lnTo>
                          <a:lnTo>
                            <a:pt x="1012533" y="0"/>
                          </a:lnTo>
                          <a:lnTo>
                            <a:pt x="1012533" y="1882479"/>
                          </a:lnTo>
                          <a:close/>
                          <a:moveTo>
                            <a:pt x="32987" y="1849492"/>
                          </a:moveTo>
                          <a:lnTo>
                            <a:pt x="979546" y="1849492"/>
                          </a:lnTo>
                          <a:lnTo>
                            <a:pt x="979546" y="32987"/>
                          </a:lnTo>
                          <a:lnTo>
                            <a:pt x="32987" y="32987"/>
                          </a:lnTo>
                          <a:lnTo>
                            <a:pt x="32987" y="1849492"/>
                          </a:lnTo>
                          <a:close/>
                          <a:moveTo>
                            <a:pt x="894192" y="1764139"/>
                          </a:moveTo>
                          <a:lnTo>
                            <a:pt x="118382" y="1764139"/>
                          </a:lnTo>
                          <a:lnTo>
                            <a:pt x="118382" y="118341"/>
                          </a:lnTo>
                          <a:lnTo>
                            <a:pt x="894192" y="118341"/>
                          </a:lnTo>
                          <a:lnTo>
                            <a:pt x="894192" y="1764139"/>
                          </a:lnTo>
                          <a:close/>
                          <a:moveTo>
                            <a:pt x="151369" y="1731152"/>
                          </a:moveTo>
                          <a:lnTo>
                            <a:pt x="861205" y="1731152"/>
                          </a:lnTo>
                          <a:lnTo>
                            <a:pt x="861205" y="151327"/>
                          </a:lnTo>
                          <a:lnTo>
                            <a:pt x="151369" y="151327"/>
                          </a:lnTo>
                          <a:lnTo>
                            <a:pt x="151369" y="1731152"/>
                          </a:lnTo>
                          <a:close/>
                        </a:path>
                      </a:pathLst>
                    </a:custGeom>
                    <a:grpFill/>
                    <a:ln w="0" cap="flat">
                      <a:noFill/>
                      <a:prstDash val="solid"/>
                      <a:miter/>
                    </a:ln>
                  </p:spPr>
                  <p:txBody>
                    <a:bodyPr rtlCol="0" anchor="ctr"/>
                    <a:lstStyle/>
                    <a:p>
                      <a:endParaRPr lang="ko-KR" altLang="en-US"/>
                    </a:p>
                  </p:txBody>
                </p:sp>
              </p:grpSp>
            </p:grpSp>
            <p:grpSp>
              <p:nvGrpSpPr>
                <p:cNvPr id="203" name="그래픽 314">
                  <a:extLst>
                    <a:ext uri="{FF2B5EF4-FFF2-40B4-BE49-F238E27FC236}">
                      <a16:creationId xmlns:a16="http://schemas.microsoft.com/office/drawing/2014/main" id="{2B1D5945-04A4-98FE-2684-1B9C45BAF8AD}"/>
                    </a:ext>
                  </a:extLst>
                </p:cNvPr>
                <p:cNvGrpSpPr/>
                <p:nvPr/>
              </p:nvGrpSpPr>
              <p:grpSpPr>
                <a:xfrm>
                  <a:off x="3696374" y="3485930"/>
                  <a:ext cx="1020779" cy="1890725"/>
                  <a:chOff x="3696374" y="3485930"/>
                  <a:chExt cx="1020779" cy="1890725"/>
                </a:xfrm>
                <a:grpFill/>
              </p:grpSpPr>
              <p:grpSp>
                <p:nvGrpSpPr>
                  <p:cNvPr id="204" name="그래픽 314">
                    <a:extLst>
                      <a:ext uri="{FF2B5EF4-FFF2-40B4-BE49-F238E27FC236}">
                        <a16:creationId xmlns:a16="http://schemas.microsoft.com/office/drawing/2014/main" id="{9D099757-647A-09AA-DC65-833E240CCFDA}"/>
                      </a:ext>
                    </a:extLst>
                  </p:cNvPr>
                  <p:cNvGrpSpPr/>
                  <p:nvPr/>
                </p:nvGrpSpPr>
                <p:grpSpPr>
                  <a:xfrm>
                    <a:off x="3702559" y="3492115"/>
                    <a:ext cx="1008409" cy="1878355"/>
                    <a:chOff x="3702559" y="3492115"/>
                    <a:chExt cx="1008409" cy="1878355"/>
                  </a:xfrm>
                  <a:grpFill/>
                </p:grpSpPr>
                <p:sp>
                  <p:nvSpPr>
                    <p:cNvPr id="208" name="자유형: 도형 207">
                      <a:extLst>
                        <a:ext uri="{FF2B5EF4-FFF2-40B4-BE49-F238E27FC236}">
                          <a16:creationId xmlns:a16="http://schemas.microsoft.com/office/drawing/2014/main" id="{9C575BED-2887-5872-FB0E-336D404F371C}"/>
                        </a:ext>
                      </a:extLst>
                    </p:cNvPr>
                    <p:cNvSpPr/>
                    <p:nvPr/>
                  </p:nvSpPr>
                  <p:spPr>
                    <a:xfrm>
                      <a:off x="3712867" y="3502424"/>
                      <a:ext cx="987792" cy="1857739"/>
                    </a:xfrm>
                    <a:custGeom>
                      <a:avLst/>
                      <a:gdLst>
                        <a:gd name="connsiteX0" fmla="*/ 987792 w 987792"/>
                        <a:gd name="connsiteY0" fmla="*/ 1857739 h 1857739"/>
                        <a:gd name="connsiteX1" fmla="*/ 0 w 987792"/>
                        <a:gd name="connsiteY1" fmla="*/ 1857739 h 1857739"/>
                        <a:gd name="connsiteX2" fmla="*/ 0 w 987792"/>
                        <a:gd name="connsiteY2" fmla="*/ 0 h 1857739"/>
                        <a:gd name="connsiteX3" fmla="*/ 987792 w 987792"/>
                        <a:gd name="connsiteY3" fmla="*/ 0 h 1857739"/>
                        <a:gd name="connsiteX4" fmla="*/ 987792 w 987792"/>
                        <a:gd name="connsiteY4" fmla="*/ 1857739 h 1857739"/>
                        <a:gd name="connsiteX5" fmla="*/ 8247 w 987792"/>
                        <a:gd name="connsiteY5" fmla="*/ 1849492 h 1857739"/>
                        <a:gd name="connsiteX6" fmla="*/ 979546 w 987792"/>
                        <a:gd name="connsiteY6" fmla="*/ 1849492 h 1857739"/>
                        <a:gd name="connsiteX7" fmla="*/ 979546 w 987792"/>
                        <a:gd name="connsiteY7" fmla="*/ 8247 h 1857739"/>
                        <a:gd name="connsiteX8" fmla="*/ 8247 w 987792"/>
                        <a:gd name="connsiteY8" fmla="*/ 8247 h 1857739"/>
                        <a:gd name="connsiteX9" fmla="*/ 8247 w 987792"/>
                        <a:gd name="connsiteY9" fmla="*/ 1849492 h 1857739"/>
                        <a:gd name="connsiteX10" fmla="*/ 869452 w 987792"/>
                        <a:gd name="connsiteY10" fmla="*/ 1739399 h 1857739"/>
                        <a:gd name="connsiteX11" fmla="*/ 118382 w 987792"/>
                        <a:gd name="connsiteY11" fmla="*/ 1739399 h 1857739"/>
                        <a:gd name="connsiteX12" fmla="*/ 118382 w 987792"/>
                        <a:gd name="connsiteY12" fmla="*/ 118341 h 1857739"/>
                        <a:gd name="connsiteX13" fmla="*/ 869452 w 987792"/>
                        <a:gd name="connsiteY13" fmla="*/ 118341 h 1857739"/>
                        <a:gd name="connsiteX14" fmla="*/ 869452 w 987792"/>
                        <a:gd name="connsiteY14" fmla="*/ 1739399 h 1857739"/>
                        <a:gd name="connsiteX15" fmla="*/ 126628 w 987792"/>
                        <a:gd name="connsiteY15" fmla="*/ 1731152 h 1857739"/>
                        <a:gd name="connsiteX16" fmla="*/ 861205 w 987792"/>
                        <a:gd name="connsiteY16" fmla="*/ 1731152 h 1857739"/>
                        <a:gd name="connsiteX17" fmla="*/ 861205 w 987792"/>
                        <a:gd name="connsiteY17" fmla="*/ 126587 h 1857739"/>
                        <a:gd name="connsiteX18" fmla="*/ 126628 w 987792"/>
                        <a:gd name="connsiteY18" fmla="*/ 126587 h 1857739"/>
                        <a:gd name="connsiteX19" fmla="*/ 126628 w 987792"/>
                        <a:gd name="connsiteY19" fmla="*/ 1731152 h 18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1857739">
                          <a:moveTo>
                            <a:pt x="987792" y="1857739"/>
                          </a:moveTo>
                          <a:lnTo>
                            <a:pt x="0" y="1857739"/>
                          </a:lnTo>
                          <a:lnTo>
                            <a:pt x="0" y="0"/>
                          </a:lnTo>
                          <a:lnTo>
                            <a:pt x="987792" y="0"/>
                          </a:lnTo>
                          <a:lnTo>
                            <a:pt x="987792" y="1857739"/>
                          </a:lnTo>
                          <a:close/>
                          <a:moveTo>
                            <a:pt x="8247" y="1849492"/>
                          </a:moveTo>
                          <a:lnTo>
                            <a:pt x="979546" y="1849492"/>
                          </a:lnTo>
                          <a:lnTo>
                            <a:pt x="979546" y="8247"/>
                          </a:lnTo>
                          <a:lnTo>
                            <a:pt x="8247" y="8247"/>
                          </a:lnTo>
                          <a:lnTo>
                            <a:pt x="8247" y="1849492"/>
                          </a:lnTo>
                          <a:close/>
                          <a:moveTo>
                            <a:pt x="869452" y="1739399"/>
                          </a:moveTo>
                          <a:lnTo>
                            <a:pt x="118382" y="1739399"/>
                          </a:lnTo>
                          <a:lnTo>
                            <a:pt x="118382" y="118341"/>
                          </a:lnTo>
                          <a:lnTo>
                            <a:pt x="869452" y="118341"/>
                          </a:lnTo>
                          <a:lnTo>
                            <a:pt x="869452" y="1739399"/>
                          </a:lnTo>
                          <a:close/>
                          <a:moveTo>
                            <a:pt x="126628" y="1731152"/>
                          </a:moveTo>
                          <a:lnTo>
                            <a:pt x="861205" y="1731152"/>
                          </a:lnTo>
                          <a:lnTo>
                            <a:pt x="861205" y="126587"/>
                          </a:lnTo>
                          <a:lnTo>
                            <a:pt x="126628" y="126587"/>
                          </a:lnTo>
                          <a:lnTo>
                            <a:pt x="126628" y="1731152"/>
                          </a:lnTo>
                          <a:close/>
                        </a:path>
                      </a:pathLst>
                    </a:custGeom>
                    <a:grpFill/>
                    <a:ln w="0" cap="flat">
                      <a:noFill/>
                      <a:prstDash val="solid"/>
                      <a:miter/>
                    </a:ln>
                  </p:spPr>
                  <p:txBody>
                    <a:bodyPr rtlCol="0" anchor="ctr"/>
                    <a:lstStyle/>
                    <a:p>
                      <a:endParaRPr lang="ko-KR" altLang="en-US"/>
                    </a:p>
                  </p:txBody>
                </p:sp>
                <p:sp>
                  <p:nvSpPr>
                    <p:cNvPr id="209" name="자유형: 도형 208">
                      <a:extLst>
                        <a:ext uri="{FF2B5EF4-FFF2-40B4-BE49-F238E27FC236}">
                          <a16:creationId xmlns:a16="http://schemas.microsoft.com/office/drawing/2014/main" id="{D8845F5C-2D61-5F8E-3755-88B05CB952D8}"/>
                        </a:ext>
                      </a:extLst>
                    </p:cNvPr>
                    <p:cNvSpPr/>
                    <p:nvPr/>
                  </p:nvSpPr>
                  <p:spPr>
                    <a:xfrm>
                      <a:off x="3702559" y="3492115"/>
                      <a:ext cx="1008409" cy="1878355"/>
                    </a:xfrm>
                    <a:custGeom>
                      <a:avLst/>
                      <a:gdLst>
                        <a:gd name="connsiteX0" fmla="*/ 1008409 w 1008409"/>
                        <a:gd name="connsiteY0" fmla="*/ 1878356 h 1878355"/>
                        <a:gd name="connsiteX1" fmla="*/ 0 w 1008409"/>
                        <a:gd name="connsiteY1" fmla="*/ 1878356 h 1878355"/>
                        <a:gd name="connsiteX2" fmla="*/ 0 w 1008409"/>
                        <a:gd name="connsiteY2" fmla="*/ 0 h 1878355"/>
                        <a:gd name="connsiteX3" fmla="*/ 1008409 w 1008409"/>
                        <a:gd name="connsiteY3" fmla="*/ 0 h 1878355"/>
                        <a:gd name="connsiteX4" fmla="*/ 1008409 w 1008409"/>
                        <a:gd name="connsiteY4" fmla="*/ 1878356 h 1878355"/>
                        <a:gd name="connsiteX5" fmla="*/ 28864 w 1008409"/>
                        <a:gd name="connsiteY5" fmla="*/ 1849492 h 1878355"/>
                        <a:gd name="connsiteX6" fmla="*/ 979546 w 1008409"/>
                        <a:gd name="connsiteY6" fmla="*/ 1849492 h 1878355"/>
                        <a:gd name="connsiteX7" fmla="*/ 979546 w 1008409"/>
                        <a:gd name="connsiteY7" fmla="*/ 28864 h 1878355"/>
                        <a:gd name="connsiteX8" fmla="*/ 28864 w 1008409"/>
                        <a:gd name="connsiteY8" fmla="*/ 28864 h 1878355"/>
                        <a:gd name="connsiteX9" fmla="*/ 28864 w 1008409"/>
                        <a:gd name="connsiteY9" fmla="*/ 1849492 h 1878355"/>
                        <a:gd name="connsiteX10" fmla="*/ 890069 w 1008409"/>
                        <a:gd name="connsiteY10" fmla="*/ 1760016 h 1878355"/>
                        <a:gd name="connsiteX11" fmla="*/ 118382 w 1008409"/>
                        <a:gd name="connsiteY11" fmla="*/ 1760016 h 1878355"/>
                        <a:gd name="connsiteX12" fmla="*/ 118382 w 1008409"/>
                        <a:gd name="connsiteY12" fmla="*/ 118341 h 1878355"/>
                        <a:gd name="connsiteX13" fmla="*/ 890069 w 1008409"/>
                        <a:gd name="connsiteY13" fmla="*/ 118341 h 1878355"/>
                        <a:gd name="connsiteX14" fmla="*/ 890069 w 1008409"/>
                        <a:gd name="connsiteY14" fmla="*/ 1760016 h 1878355"/>
                        <a:gd name="connsiteX15" fmla="*/ 147245 w 1008409"/>
                        <a:gd name="connsiteY15" fmla="*/ 1731152 h 1878355"/>
                        <a:gd name="connsiteX16" fmla="*/ 861205 w 1008409"/>
                        <a:gd name="connsiteY16" fmla="*/ 1731152 h 1878355"/>
                        <a:gd name="connsiteX17" fmla="*/ 861205 w 1008409"/>
                        <a:gd name="connsiteY17" fmla="*/ 147204 h 1878355"/>
                        <a:gd name="connsiteX18" fmla="*/ 147245 w 1008409"/>
                        <a:gd name="connsiteY18" fmla="*/ 147204 h 1878355"/>
                        <a:gd name="connsiteX19" fmla="*/ 147245 w 1008409"/>
                        <a:gd name="connsiteY19" fmla="*/ 1731152 h 187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1878355">
                          <a:moveTo>
                            <a:pt x="1008409" y="1878356"/>
                          </a:moveTo>
                          <a:lnTo>
                            <a:pt x="0" y="1878356"/>
                          </a:lnTo>
                          <a:lnTo>
                            <a:pt x="0" y="0"/>
                          </a:lnTo>
                          <a:lnTo>
                            <a:pt x="1008409" y="0"/>
                          </a:lnTo>
                          <a:lnTo>
                            <a:pt x="1008409" y="1878356"/>
                          </a:lnTo>
                          <a:close/>
                          <a:moveTo>
                            <a:pt x="28864" y="1849492"/>
                          </a:moveTo>
                          <a:lnTo>
                            <a:pt x="979546" y="1849492"/>
                          </a:lnTo>
                          <a:lnTo>
                            <a:pt x="979546" y="28864"/>
                          </a:lnTo>
                          <a:lnTo>
                            <a:pt x="28864" y="28864"/>
                          </a:lnTo>
                          <a:lnTo>
                            <a:pt x="28864" y="1849492"/>
                          </a:lnTo>
                          <a:close/>
                          <a:moveTo>
                            <a:pt x="890069" y="1760016"/>
                          </a:moveTo>
                          <a:lnTo>
                            <a:pt x="118382" y="1760016"/>
                          </a:lnTo>
                          <a:lnTo>
                            <a:pt x="118382" y="118341"/>
                          </a:lnTo>
                          <a:lnTo>
                            <a:pt x="890069" y="118341"/>
                          </a:lnTo>
                          <a:lnTo>
                            <a:pt x="890069" y="1760016"/>
                          </a:lnTo>
                          <a:close/>
                          <a:moveTo>
                            <a:pt x="147245" y="1731152"/>
                          </a:moveTo>
                          <a:lnTo>
                            <a:pt x="861205" y="1731152"/>
                          </a:lnTo>
                          <a:lnTo>
                            <a:pt x="861205" y="147204"/>
                          </a:lnTo>
                          <a:lnTo>
                            <a:pt x="147245" y="147204"/>
                          </a:lnTo>
                          <a:lnTo>
                            <a:pt x="147245" y="1731152"/>
                          </a:lnTo>
                          <a:close/>
                        </a:path>
                      </a:pathLst>
                    </a:custGeom>
                    <a:grpFill/>
                    <a:ln w="0" cap="flat">
                      <a:noFill/>
                      <a:prstDash val="solid"/>
                      <a:miter/>
                    </a:ln>
                  </p:spPr>
                  <p:txBody>
                    <a:bodyPr rtlCol="0" anchor="ctr"/>
                    <a:lstStyle/>
                    <a:p>
                      <a:endParaRPr lang="ko-KR" altLang="en-US"/>
                    </a:p>
                  </p:txBody>
                </p:sp>
              </p:grpSp>
              <p:grpSp>
                <p:nvGrpSpPr>
                  <p:cNvPr id="205" name="그래픽 314">
                    <a:extLst>
                      <a:ext uri="{FF2B5EF4-FFF2-40B4-BE49-F238E27FC236}">
                        <a16:creationId xmlns:a16="http://schemas.microsoft.com/office/drawing/2014/main" id="{962023E6-E756-0545-AAC5-B6E7971A8BFB}"/>
                      </a:ext>
                    </a:extLst>
                  </p:cNvPr>
                  <p:cNvGrpSpPr/>
                  <p:nvPr/>
                </p:nvGrpSpPr>
                <p:grpSpPr>
                  <a:xfrm>
                    <a:off x="3696374" y="3485930"/>
                    <a:ext cx="1020779" cy="1890725"/>
                    <a:chOff x="3696374" y="3485930"/>
                    <a:chExt cx="1020779" cy="1890725"/>
                  </a:xfrm>
                  <a:grpFill/>
                </p:grpSpPr>
                <p:sp>
                  <p:nvSpPr>
                    <p:cNvPr id="206" name="자유형: 도형 205">
                      <a:extLst>
                        <a:ext uri="{FF2B5EF4-FFF2-40B4-BE49-F238E27FC236}">
                          <a16:creationId xmlns:a16="http://schemas.microsoft.com/office/drawing/2014/main" id="{17614551-07C6-8F7E-7D83-36F519DBB014}"/>
                        </a:ext>
                      </a:extLst>
                    </p:cNvPr>
                    <p:cNvSpPr/>
                    <p:nvPr/>
                  </p:nvSpPr>
                  <p:spPr>
                    <a:xfrm>
                      <a:off x="3706682" y="3496239"/>
                      <a:ext cx="1000162" cy="1870109"/>
                    </a:xfrm>
                    <a:custGeom>
                      <a:avLst/>
                      <a:gdLst>
                        <a:gd name="connsiteX0" fmla="*/ 1000163 w 1000162"/>
                        <a:gd name="connsiteY0" fmla="*/ 1870109 h 1870109"/>
                        <a:gd name="connsiteX1" fmla="*/ 0 w 1000162"/>
                        <a:gd name="connsiteY1" fmla="*/ 1870109 h 1870109"/>
                        <a:gd name="connsiteX2" fmla="*/ 0 w 1000162"/>
                        <a:gd name="connsiteY2" fmla="*/ 0 h 1870109"/>
                        <a:gd name="connsiteX3" fmla="*/ 1000163 w 1000162"/>
                        <a:gd name="connsiteY3" fmla="*/ 0 h 1870109"/>
                        <a:gd name="connsiteX4" fmla="*/ 1000163 w 1000162"/>
                        <a:gd name="connsiteY4" fmla="*/ 1870109 h 1870109"/>
                        <a:gd name="connsiteX5" fmla="*/ 20617 w 1000162"/>
                        <a:gd name="connsiteY5" fmla="*/ 1849492 h 1870109"/>
                        <a:gd name="connsiteX6" fmla="*/ 979546 w 1000162"/>
                        <a:gd name="connsiteY6" fmla="*/ 1849492 h 1870109"/>
                        <a:gd name="connsiteX7" fmla="*/ 979546 w 1000162"/>
                        <a:gd name="connsiteY7" fmla="*/ 20617 h 1870109"/>
                        <a:gd name="connsiteX8" fmla="*/ 20617 w 1000162"/>
                        <a:gd name="connsiteY8" fmla="*/ 20617 h 1870109"/>
                        <a:gd name="connsiteX9" fmla="*/ 20617 w 1000162"/>
                        <a:gd name="connsiteY9" fmla="*/ 1849492 h 1870109"/>
                        <a:gd name="connsiteX10" fmla="*/ 881822 w 1000162"/>
                        <a:gd name="connsiteY10" fmla="*/ 1751769 h 1870109"/>
                        <a:gd name="connsiteX11" fmla="*/ 118382 w 1000162"/>
                        <a:gd name="connsiteY11" fmla="*/ 1751769 h 1870109"/>
                        <a:gd name="connsiteX12" fmla="*/ 118382 w 1000162"/>
                        <a:gd name="connsiteY12" fmla="*/ 118341 h 1870109"/>
                        <a:gd name="connsiteX13" fmla="*/ 881822 w 1000162"/>
                        <a:gd name="connsiteY13" fmla="*/ 118341 h 1870109"/>
                        <a:gd name="connsiteX14" fmla="*/ 881822 w 1000162"/>
                        <a:gd name="connsiteY14" fmla="*/ 1751769 h 1870109"/>
                        <a:gd name="connsiteX15" fmla="*/ 138998 w 1000162"/>
                        <a:gd name="connsiteY15" fmla="*/ 1731152 h 1870109"/>
                        <a:gd name="connsiteX16" fmla="*/ 861205 w 1000162"/>
                        <a:gd name="connsiteY16" fmla="*/ 1731152 h 1870109"/>
                        <a:gd name="connsiteX17" fmla="*/ 861205 w 1000162"/>
                        <a:gd name="connsiteY17" fmla="*/ 138957 h 1870109"/>
                        <a:gd name="connsiteX18" fmla="*/ 138998 w 1000162"/>
                        <a:gd name="connsiteY18" fmla="*/ 138957 h 1870109"/>
                        <a:gd name="connsiteX19" fmla="*/ 138998 w 1000162"/>
                        <a:gd name="connsiteY19" fmla="*/ 1731152 h 187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870109">
                          <a:moveTo>
                            <a:pt x="1000163" y="1870109"/>
                          </a:moveTo>
                          <a:lnTo>
                            <a:pt x="0" y="1870109"/>
                          </a:lnTo>
                          <a:lnTo>
                            <a:pt x="0" y="0"/>
                          </a:lnTo>
                          <a:lnTo>
                            <a:pt x="1000163" y="0"/>
                          </a:lnTo>
                          <a:lnTo>
                            <a:pt x="1000163" y="1870109"/>
                          </a:lnTo>
                          <a:close/>
                          <a:moveTo>
                            <a:pt x="20617" y="1849492"/>
                          </a:moveTo>
                          <a:lnTo>
                            <a:pt x="979546" y="1849492"/>
                          </a:lnTo>
                          <a:lnTo>
                            <a:pt x="979546" y="20617"/>
                          </a:lnTo>
                          <a:lnTo>
                            <a:pt x="20617" y="20617"/>
                          </a:lnTo>
                          <a:lnTo>
                            <a:pt x="20617" y="1849492"/>
                          </a:lnTo>
                          <a:close/>
                          <a:moveTo>
                            <a:pt x="881822" y="1751769"/>
                          </a:moveTo>
                          <a:lnTo>
                            <a:pt x="118382" y="1751769"/>
                          </a:lnTo>
                          <a:lnTo>
                            <a:pt x="118382" y="118341"/>
                          </a:lnTo>
                          <a:lnTo>
                            <a:pt x="881822" y="118341"/>
                          </a:lnTo>
                          <a:lnTo>
                            <a:pt x="881822" y="1751769"/>
                          </a:lnTo>
                          <a:close/>
                          <a:moveTo>
                            <a:pt x="138998" y="1731152"/>
                          </a:moveTo>
                          <a:lnTo>
                            <a:pt x="861205" y="1731152"/>
                          </a:lnTo>
                          <a:lnTo>
                            <a:pt x="861205" y="138957"/>
                          </a:lnTo>
                          <a:lnTo>
                            <a:pt x="138998" y="138957"/>
                          </a:lnTo>
                          <a:lnTo>
                            <a:pt x="138998" y="1731152"/>
                          </a:lnTo>
                          <a:close/>
                        </a:path>
                      </a:pathLst>
                    </a:custGeom>
                    <a:grpFill/>
                    <a:ln w="0" cap="flat">
                      <a:noFill/>
                      <a:prstDash val="solid"/>
                      <a:miter/>
                    </a:ln>
                  </p:spPr>
                  <p:txBody>
                    <a:bodyPr rtlCol="0" anchor="ctr"/>
                    <a:lstStyle/>
                    <a:p>
                      <a:endParaRPr lang="ko-KR" altLang="en-US"/>
                    </a:p>
                  </p:txBody>
                </p:sp>
                <p:sp>
                  <p:nvSpPr>
                    <p:cNvPr id="207" name="자유형: 도형 206">
                      <a:extLst>
                        <a:ext uri="{FF2B5EF4-FFF2-40B4-BE49-F238E27FC236}">
                          <a16:creationId xmlns:a16="http://schemas.microsoft.com/office/drawing/2014/main" id="{40864F8D-67A7-DB3C-4A6E-98CBDF1251C5}"/>
                        </a:ext>
                      </a:extLst>
                    </p:cNvPr>
                    <p:cNvSpPr/>
                    <p:nvPr/>
                  </p:nvSpPr>
                  <p:spPr>
                    <a:xfrm>
                      <a:off x="3696374" y="3485930"/>
                      <a:ext cx="1020779" cy="1890725"/>
                    </a:xfrm>
                    <a:custGeom>
                      <a:avLst/>
                      <a:gdLst>
                        <a:gd name="connsiteX0" fmla="*/ 1020779 w 1020779"/>
                        <a:gd name="connsiteY0" fmla="*/ 1890726 h 1890725"/>
                        <a:gd name="connsiteX1" fmla="*/ 0 w 1020779"/>
                        <a:gd name="connsiteY1" fmla="*/ 1890726 h 1890725"/>
                        <a:gd name="connsiteX2" fmla="*/ 0 w 1020779"/>
                        <a:gd name="connsiteY2" fmla="*/ 0 h 1890725"/>
                        <a:gd name="connsiteX3" fmla="*/ 1020779 w 1020779"/>
                        <a:gd name="connsiteY3" fmla="*/ 0 h 1890725"/>
                        <a:gd name="connsiteX4" fmla="*/ 1020779 w 1020779"/>
                        <a:gd name="connsiteY4" fmla="*/ 1890726 h 1890725"/>
                        <a:gd name="connsiteX5" fmla="*/ 20617 w 1020779"/>
                        <a:gd name="connsiteY5" fmla="*/ 1870109 h 1890725"/>
                        <a:gd name="connsiteX6" fmla="*/ 1000163 w 1020779"/>
                        <a:gd name="connsiteY6" fmla="*/ 1870109 h 1890725"/>
                        <a:gd name="connsiteX7" fmla="*/ 1000163 w 1020779"/>
                        <a:gd name="connsiteY7" fmla="*/ 20617 h 1890725"/>
                        <a:gd name="connsiteX8" fmla="*/ 1000163 w 1020779"/>
                        <a:gd name="connsiteY8" fmla="*/ 1870109 h 1890725"/>
                        <a:gd name="connsiteX9" fmla="*/ 20617 w 1020779"/>
                        <a:gd name="connsiteY9" fmla="*/ 1870109 h 1890725"/>
                        <a:gd name="connsiteX10" fmla="*/ 41234 w 1020779"/>
                        <a:gd name="connsiteY10" fmla="*/ 1849492 h 1890725"/>
                        <a:gd name="connsiteX11" fmla="*/ 979546 w 1020779"/>
                        <a:gd name="connsiteY11" fmla="*/ 1849492 h 1890725"/>
                        <a:gd name="connsiteX12" fmla="*/ 979546 w 1020779"/>
                        <a:gd name="connsiteY12" fmla="*/ 41234 h 1890725"/>
                        <a:gd name="connsiteX13" fmla="*/ 41234 w 1020779"/>
                        <a:gd name="connsiteY13" fmla="*/ 41234 h 1890725"/>
                        <a:gd name="connsiteX14" fmla="*/ 41234 w 1020779"/>
                        <a:gd name="connsiteY14" fmla="*/ 1849492 h 1890725"/>
                        <a:gd name="connsiteX15" fmla="*/ 902439 w 1020779"/>
                        <a:gd name="connsiteY15" fmla="*/ 1772386 h 1890725"/>
                        <a:gd name="connsiteX16" fmla="*/ 118382 w 1020779"/>
                        <a:gd name="connsiteY16" fmla="*/ 1772386 h 1890725"/>
                        <a:gd name="connsiteX17" fmla="*/ 118382 w 1020779"/>
                        <a:gd name="connsiteY17" fmla="*/ 118341 h 1890725"/>
                        <a:gd name="connsiteX18" fmla="*/ 902439 w 1020779"/>
                        <a:gd name="connsiteY18" fmla="*/ 118341 h 1890725"/>
                        <a:gd name="connsiteX19" fmla="*/ 902439 w 1020779"/>
                        <a:gd name="connsiteY19" fmla="*/ 1772386 h 1890725"/>
                        <a:gd name="connsiteX20" fmla="*/ 138998 w 1020779"/>
                        <a:gd name="connsiteY20" fmla="*/ 1751769 h 1890725"/>
                        <a:gd name="connsiteX21" fmla="*/ 881822 w 1020779"/>
                        <a:gd name="connsiteY21" fmla="*/ 1751769 h 1890725"/>
                        <a:gd name="connsiteX22" fmla="*/ 881822 w 1020779"/>
                        <a:gd name="connsiteY22" fmla="*/ 138957 h 1890725"/>
                        <a:gd name="connsiteX23" fmla="*/ 881822 w 1020779"/>
                        <a:gd name="connsiteY23" fmla="*/ 1751769 h 1890725"/>
                        <a:gd name="connsiteX24" fmla="*/ 138998 w 1020779"/>
                        <a:gd name="connsiteY24" fmla="*/ 1751769 h 1890725"/>
                        <a:gd name="connsiteX25" fmla="*/ 159615 w 1020779"/>
                        <a:gd name="connsiteY25" fmla="*/ 1731152 h 1890725"/>
                        <a:gd name="connsiteX26" fmla="*/ 861205 w 1020779"/>
                        <a:gd name="connsiteY26" fmla="*/ 1731152 h 1890725"/>
                        <a:gd name="connsiteX27" fmla="*/ 861205 w 1020779"/>
                        <a:gd name="connsiteY27" fmla="*/ 159574 h 1890725"/>
                        <a:gd name="connsiteX28" fmla="*/ 159615 w 1020779"/>
                        <a:gd name="connsiteY28" fmla="*/ 159574 h 1890725"/>
                        <a:gd name="connsiteX29" fmla="*/ 159615 w 1020779"/>
                        <a:gd name="connsiteY29" fmla="*/ 1731152 h 189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1890725">
                          <a:moveTo>
                            <a:pt x="1020779" y="1890726"/>
                          </a:moveTo>
                          <a:lnTo>
                            <a:pt x="0" y="1890726"/>
                          </a:lnTo>
                          <a:lnTo>
                            <a:pt x="0" y="0"/>
                          </a:lnTo>
                          <a:lnTo>
                            <a:pt x="1020779" y="0"/>
                          </a:lnTo>
                          <a:lnTo>
                            <a:pt x="1020779" y="1890726"/>
                          </a:lnTo>
                          <a:close/>
                          <a:moveTo>
                            <a:pt x="20617" y="1870109"/>
                          </a:moveTo>
                          <a:lnTo>
                            <a:pt x="1000163" y="1870109"/>
                          </a:lnTo>
                          <a:lnTo>
                            <a:pt x="1000163" y="20617"/>
                          </a:lnTo>
                          <a:lnTo>
                            <a:pt x="1000163" y="1870109"/>
                          </a:lnTo>
                          <a:lnTo>
                            <a:pt x="20617" y="1870109"/>
                          </a:lnTo>
                          <a:close/>
                          <a:moveTo>
                            <a:pt x="41234" y="1849492"/>
                          </a:moveTo>
                          <a:lnTo>
                            <a:pt x="979546" y="1849492"/>
                          </a:lnTo>
                          <a:lnTo>
                            <a:pt x="979546" y="41234"/>
                          </a:lnTo>
                          <a:lnTo>
                            <a:pt x="41234" y="41234"/>
                          </a:lnTo>
                          <a:lnTo>
                            <a:pt x="41234" y="1849492"/>
                          </a:lnTo>
                          <a:close/>
                          <a:moveTo>
                            <a:pt x="902439" y="1772386"/>
                          </a:moveTo>
                          <a:lnTo>
                            <a:pt x="118382" y="1772386"/>
                          </a:lnTo>
                          <a:lnTo>
                            <a:pt x="118382" y="118341"/>
                          </a:lnTo>
                          <a:lnTo>
                            <a:pt x="902439" y="118341"/>
                          </a:lnTo>
                          <a:lnTo>
                            <a:pt x="902439" y="1772386"/>
                          </a:lnTo>
                          <a:close/>
                          <a:moveTo>
                            <a:pt x="138998" y="1751769"/>
                          </a:moveTo>
                          <a:lnTo>
                            <a:pt x="881822" y="1751769"/>
                          </a:lnTo>
                          <a:lnTo>
                            <a:pt x="881822" y="138957"/>
                          </a:lnTo>
                          <a:lnTo>
                            <a:pt x="881822" y="1751769"/>
                          </a:lnTo>
                          <a:lnTo>
                            <a:pt x="138998" y="1751769"/>
                          </a:lnTo>
                          <a:close/>
                          <a:moveTo>
                            <a:pt x="159615" y="1731152"/>
                          </a:moveTo>
                          <a:lnTo>
                            <a:pt x="861205" y="1731152"/>
                          </a:lnTo>
                          <a:lnTo>
                            <a:pt x="861205" y="159574"/>
                          </a:lnTo>
                          <a:lnTo>
                            <a:pt x="159615" y="159574"/>
                          </a:lnTo>
                          <a:lnTo>
                            <a:pt x="159615" y="1731152"/>
                          </a:lnTo>
                          <a:close/>
                        </a:path>
                      </a:pathLst>
                    </a:custGeom>
                    <a:grpFill/>
                    <a:ln w="0" cap="flat">
                      <a:noFill/>
                      <a:prstDash val="solid"/>
                      <a:miter/>
                    </a:ln>
                  </p:spPr>
                  <p:txBody>
                    <a:bodyPr rtlCol="0" anchor="ctr"/>
                    <a:lstStyle/>
                    <a:p>
                      <a:endParaRPr lang="ko-KR" altLang="en-US"/>
                    </a:p>
                  </p:txBody>
                </p:sp>
              </p:grpSp>
            </p:grpSp>
          </p:grpSp>
          <p:grpSp>
            <p:nvGrpSpPr>
              <p:cNvPr id="156" name="그래픽 314">
                <a:extLst>
                  <a:ext uri="{FF2B5EF4-FFF2-40B4-BE49-F238E27FC236}">
                    <a16:creationId xmlns:a16="http://schemas.microsoft.com/office/drawing/2014/main" id="{CAFB0F1D-3A0E-BCF8-8F31-16D39E20DB3C}"/>
                  </a:ext>
                </a:extLst>
              </p:cNvPr>
              <p:cNvGrpSpPr/>
              <p:nvPr/>
            </p:nvGrpSpPr>
            <p:grpSpPr>
              <a:xfrm>
                <a:off x="4987110" y="2886435"/>
                <a:ext cx="1020779" cy="2490221"/>
                <a:chOff x="4987110" y="2886435"/>
                <a:chExt cx="1020779" cy="2490221"/>
              </a:xfrm>
              <a:grpFill/>
            </p:grpSpPr>
            <p:grpSp>
              <p:nvGrpSpPr>
                <p:cNvPr id="188" name="그래픽 314">
                  <a:extLst>
                    <a:ext uri="{FF2B5EF4-FFF2-40B4-BE49-F238E27FC236}">
                      <a16:creationId xmlns:a16="http://schemas.microsoft.com/office/drawing/2014/main" id="{B125C5EC-77BD-0F31-7657-76529CCDEAE9}"/>
                    </a:ext>
                  </a:extLst>
                </p:cNvPr>
                <p:cNvGrpSpPr/>
                <p:nvPr/>
              </p:nvGrpSpPr>
              <p:grpSpPr>
                <a:xfrm>
                  <a:off x="4991233" y="2890558"/>
                  <a:ext cx="1012532" cy="2481974"/>
                  <a:chOff x="4991233" y="2890558"/>
                  <a:chExt cx="1012532" cy="2481974"/>
                </a:xfrm>
                <a:grpFill/>
              </p:grpSpPr>
              <p:grpSp>
                <p:nvGrpSpPr>
                  <p:cNvPr id="196" name="그래픽 314">
                    <a:extLst>
                      <a:ext uri="{FF2B5EF4-FFF2-40B4-BE49-F238E27FC236}">
                        <a16:creationId xmlns:a16="http://schemas.microsoft.com/office/drawing/2014/main" id="{79DCF40A-36DC-51C9-9901-23D6562E19FB}"/>
                      </a:ext>
                    </a:extLst>
                  </p:cNvPr>
                  <p:cNvGrpSpPr/>
                  <p:nvPr/>
                </p:nvGrpSpPr>
                <p:grpSpPr>
                  <a:xfrm>
                    <a:off x="4997418" y="2896743"/>
                    <a:ext cx="1000162" cy="2469604"/>
                    <a:chOff x="4997418" y="2896743"/>
                    <a:chExt cx="1000162" cy="2469604"/>
                  </a:xfrm>
                  <a:grpFill/>
                </p:grpSpPr>
                <p:sp>
                  <p:nvSpPr>
                    <p:cNvPr id="200" name="자유형: 도형 199">
                      <a:extLst>
                        <a:ext uri="{FF2B5EF4-FFF2-40B4-BE49-F238E27FC236}">
                          <a16:creationId xmlns:a16="http://schemas.microsoft.com/office/drawing/2014/main" id="{5E405CA4-AF19-A696-747E-B5BFB32370E4}"/>
                        </a:ext>
                      </a:extLst>
                    </p:cNvPr>
                    <p:cNvSpPr/>
                    <p:nvPr/>
                  </p:nvSpPr>
                  <p:spPr>
                    <a:xfrm>
                      <a:off x="5007726" y="2907052"/>
                      <a:ext cx="979545" cy="2448987"/>
                    </a:xfrm>
                    <a:custGeom>
                      <a:avLst/>
                      <a:gdLst>
                        <a:gd name="connsiteX0" fmla="*/ 0 w 979545"/>
                        <a:gd name="connsiteY0" fmla="*/ 2448988 h 2448987"/>
                        <a:gd name="connsiteX1" fmla="*/ 979546 w 979545"/>
                        <a:gd name="connsiteY1" fmla="*/ 2448988 h 2448987"/>
                        <a:gd name="connsiteX2" fmla="*/ 979546 w 979545"/>
                        <a:gd name="connsiteY2" fmla="*/ 0 h 2448987"/>
                        <a:gd name="connsiteX3" fmla="*/ 0 w 979545"/>
                        <a:gd name="connsiteY3" fmla="*/ 0 h 2448987"/>
                        <a:gd name="connsiteX4" fmla="*/ 0 w 979545"/>
                        <a:gd name="connsiteY4" fmla="*/ 2448988 h 2448987"/>
                        <a:gd name="connsiteX5" fmla="*/ 118341 w 979545"/>
                        <a:gd name="connsiteY5" fmla="*/ 118340 h 2448987"/>
                        <a:gd name="connsiteX6" fmla="*/ 861164 w 979545"/>
                        <a:gd name="connsiteY6" fmla="*/ 118340 h 2448987"/>
                        <a:gd name="connsiteX7" fmla="*/ 861164 w 979545"/>
                        <a:gd name="connsiteY7" fmla="*/ 2330647 h 2448987"/>
                        <a:gd name="connsiteX8" fmla="*/ 118341 w 979545"/>
                        <a:gd name="connsiteY8" fmla="*/ 2330647 h 2448987"/>
                        <a:gd name="connsiteX9" fmla="*/ 118341 w 979545"/>
                        <a:gd name="connsiteY9" fmla="*/ 118340 h 244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2448987">
                          <a:moveTo>
                            <a:pt x="0" y="2448988"/>
                          </a:moveTo>
                          <a:lnTo>
                            <a:pt x="979546" y="2448988"/>
                          </a:lnTo>
                          <a:lnTo>
                            <a:pt x="979546" y="0"/>
                          </a:lnTo>
                          <a:lnTo>
                            <a:pt x="0" y="0"/>
                          </a:lnTo>
                          <a:lnTo>
                            <a:pt x="0" y="2448988"/>
                          </a:lnTo>
                          <a:close/>
                          <a:moveTo>
                            <a:pt x="118341" y="118340"/>
                          </a:moveTo>
                          <a:lnTo>
                            <a:pt x="861164" y="118340"/>
                          </a:lnTo>
                          <a:lnTo>
                            <a:pt x="861164" y="2330647"/>
                          </a:lnTo>
                          <a:lnTo>
                            <a:pt x="118341" y="2330647"/>
                          </a:lnTo>
                          <a:lnTo>
                            <a:pt x="118341" y="118340"/>
                          </a:lnTo>
                          <a:close/>
                        </a:path>
                      </a:pathLst>
                    </a:custGeom>
                    <a:grpFill/>
                    <a:ln w="0" cap="flat">
                      <a:noFill/>
                      <a:prstDash val="solid"/>
                      <a:miter/>
                    </a:ln>
                  </p:spPr>
                  <p:txBody>
                    <a:bodyPr rtlCol="0" anchor="ctr"/>
                    <a:lstStyle/>
                    <a:p>
                      <a:endParaRPr lang="ko-KR" altLang="en-US"/>
                    </a:p>
                  </p:txBody>
                </p:sp>
                <p:sp>
                  <p:nvSpPr>
                    <p:cNvPr id="201" name="자유형: 도형 200">
                      <a:extLst>
                        <a:ext uri="{FF2B5EF4-FFF2-40B4-BE49-F238E27FC236}">
                          <a16:creationId xmlns:a16="http://schemas.microsoft.com/office/drawing/2014/main" id="{D8E00E02-7331-9143-05CC-CCFB8639C346}"/>
                        </a:ext>
                      </a:extLst>
                    </p:cNvPr>
                    <p:cNvSpPr/>
                    <p:nvPr/>
                  </p:nvSpPr>
                  <p:spPr>
                    <a:xfrm>
                      <a:off x="4997418" y="2896743"/>
                      <a:ext cx="1000162" cy="2469604"/>
                    </a:xfrm>
                    <a:custGeom>
                      <a:avLst/>
                      <a:gdLst>
                        <a:gd name="connsiteX0" fmla="*/ 1000162 w 1000162"/>
                        <a:gd name="connsiteY0" fmla="*/ 2469605 h 2469604"/>
                        <a:gd name="connsiteX1" fmla="*/ 0 w 1000162"/>
                        <a:gd name="connsiteY1" fmla="*/ 2469605 h 2469604"/>
                        <a:gd name="connsiteX2" fmla="*/ 0 w 1000162"/>
                        <a:gd name="connsiteY2" fmla="*/ 0 h 2469604"/>
                        <a:gd name="connsiteX3" fmla="*/ 1000162 w 1000162"/>
                        <a:gd name="connsiteY3" fmla="*/ 0 h 2469604"/>
                        <a:gd name="connsiteX4" fmla="*/ 1000162 w 1000162"/>
                        <a:gd name="connsiteY4" fmla="*/ 2469605 h 2469604"/>
                        <a:gd name="connsiteX5" fmla="*/ 20617 w 1000162"/>
                        <a:gd name="connsiteY5" fmla="*/ 2448988 h 2469604"/>
                        <a:gd name="connsiteX6" fmla="*/ 979546 w 1000162"/>
                        <a:gd name="connsiteY6" fmla="*/ 2448988 h 2469604"/>
                        <a:gd name="connsiteX7" fmla="*/ 979546 w 1000162"/>
                        <a:gd name="connsiteY7" fmla="*/ 20617 h 2469604"/>
                        <a:gd name="connsiteX8" fmla="*/ 20617 w 1000162"/>
                        <a:gd name="connsiteY8" fmla="*/ 20617 h 2469604"/>
                        <a:gd name="connsiteX9" fmla="*/ 20617 w 1000162"/>
                        <a:gd name="connsiteY9" fmla="*/ 2448988 h 2469604"/>
                        <a:gd name="connsiteX10" fmla="*/ 881822 w 1000162"/>
                        <a:gd name="connsiteY10" fmla="*/ 2351264 h 2469604"/>
                        <a:gd name="connsiteX11" fmla="*/ 118382 w 1000162"/>
                        <a:gd name="connsiteY11" fmla="*/ 2351264 h 2469604"/>
                        <a:gd name="connsiteX12" fmla="*/ 118382 w 1000162"/>
                        <a:gd name="connsiteY12" fmla="*/ 118340 h 2469604"/>
                        <a:gd name="connsiteX13" fmla="*/ 881822 w 1000162"/>
                        <a:gd name="connsiteY13" fmla="*/ 118340 h 2469604"/>
                        <a:gd name="connsiteX14" fmla="*/ 881822 w 1000162"/>
                        <a:gd name="connsiteY14" fmla="*/ 2351264 h 2469604"/>
                        <a:gd name="connsiteX15" fmla="*/ 138999 w 1000162"/>
                        <a:gd name="connsiteY15" fmla="*/ 2330647 h 2469604"/>
                        <a:gd name="connsiteX16" fmla="*/ 861205 w 1000162"/>
                        <a:gd name="connsiteY16" fmla="*/ 2330647 h 2469604"/>
                        <a:gd name="connsiteX17" fmla="*/ 861205 w 1000162"/>
                        <a:gd name="connsiteY17" fmla="*/ 138957 h 2469604"/>
                        <a:gd name="connsiteX18" fmla="*/ 138999 w 1000162"/>
                        <a:gd name="connsiteY18" fmla="*/ 138957 h 2469604"/>
                        <a:gd name="connsiteX19" fmla="*/ 138999 w 1000162"/>
                        <a:gd name="connsiteY19" fmla="*/ 2330647 h 24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2469604">
                          <a:moveTo>
                            <a:pt x="1000162" y="2469605"/>
                          </a:moveTo>
                          <a:lnTo>
                            <a:pt x="0" y="2469605"/>
                          </a:lnTo>
                          <a:lnTo>
                            <a:pt x="0" y="0"/>
                          </a:lnTo>
                          <a:lnTo>
                            <a:pt x="1000162" y="0"/>
                          </a:lnTo>
                          <a:lnTo>
                            <a:pt x="1000162" y="2469605"/>
                          </a:lnTo>
                          <a:close/>
                          <a:moveTo>
                            <a:pt x="20617" y="2448988"/>
                          </a:moveTo>
                          <a:lnTo>
                            <a:pt x="979546" y="2448988"/>
                          </a:lnTo>
                          <a:lnTo>
                            <a:pt x="979546" y="20617"/>
                          </a:lnTo>
                          <a:lnTo>
                            <a:pt x="20617" y="20617"/>
                          </a:lnTo>
                          <a:lnTo>
                            <a:pt x="20617" y="2448988"/>
                          </a:lnTo>
                          <a:close/>
                          <a:moveTo>
                            <a:pt x="881822" y="2351264"/>
                          </a:moveTo>
                          <a:lnTo>
                            <a:pt x="118382" y="2351264"/>
                          </a:lnTo>
                          <a:lnTo>
                            <a:pt x="118382" y="118340"/>
                          </a:lnTo>
                          <a:lnTo>
                            <a:pt x="881822" y="118340"/>
                          </a:lnTo>
                          <a:lnTo>
                            <a:pt x="881822" y="2351264"/>
                          </a:lnTo>
                          <a:close/>
                          <a:moveTo>
                            <a:pt x="138999" y="2330647"/>
                          </a:moveTo>
                          <a:lnTo>
                            <a:pt x="861205" y="2330647"/>
                          </a:lnTo>
                          <a:lnTo>
                            <a:pt x="861205" y="138957"/>
                          </a:lnTo>
                          <a:lnTo>
                            <a:pt x="138999" y="138957"/>
                          </a:lnTo>
                          <a:lnTo>
                            <a:pt x="138999" y="2330647"/>
                          </a:lnTo>
                          <a:close/>
                        </a:path>
                      </a:pathLst>
                    </a:custGeom>
                    <a:grpFill/>
                    <a:ln w="0" cap="flat">
                      <a:noFill/>
                      <a:prstDash val="solid"/>
                      <a:miter/>
                    </a:ln>
                  </p:spPr>
                  <p:txBody>
                    <a:bodyPr rtlCol="0" anchor="ctr"/>
                    <a:lstStyle/>
                    <a:p>
                      <a:endParaRPr lang="ko-KR" altLang="en-US"/>
                    </a:p>
                  </p:txBody>
                </p:sp>
              </p:grpSp>
              <p:grpSp>
                <p:nvGrpSpPr>
                  <p:cNvPr id="197" name="그래픽 314">
                    <a:extLst>
                      <a:ext uri="{FF2B5EF4-FFF2-40B4-BE49-F238E27FC236}">
                        <a16:creationId xmlns:a16="http://schemas.microsoft.com/office/drawing/2014/main" id="{EF0905EA-00F6-1C0B-3AEA-E986AC2E399B}"/>
                      </a:ext>
                    </a:extLst>
                  </p:cNvPr>
                  <p:cNvGrpSpPr/>
                  <p:nvPr/>
                </p:nvGrpSpPr>
                <p:grpSpPr>
                  <a:xfrm>
                    <a:off x="4991233" y="2890558"/>
                    <a:ext cx="1012532" cy="2481974"/>
                    <a:chOff x="4991233" y="2890558"/>
                    <a:chExt cx="1012532" cy="2481974"/>
                  </a:xfrm>
                  <a:grpFill/>
                </p:grpSpPr>
                <p:sp>
                  <p:nvSpPr>
                    <p:cNvPr id="198" name="자유형: 도형 197">
                      <a:extLst>
                        <a:ext uri="{FF2B5EF4-FFF2-40B4-BE49-F238E27FC236}">
                          <a16:creationId xmlns:a16="http://schemas.microsoft.com/office/drawing/2014/main" id="{1C714C47-509F-4A3F-8D35-3D853B4D88B1}"/>
                        </a:ext>
                      </a:extLst>
                    </p:cNvPr>
                    <p:cNvSpPr/>
                    <p:nvPr/>
                  </p:nvSpPr>
                  <p:spPr>
                    <a:xfrm>
                      <a:off x="5001541" y="2900867"/>
                      <a:ext cx="991915" cy="2461357"/>
                    </a:xfrm>
                    <a:custGeom>
                      <a:avLst/>
                      <a:gdLst>
                        <a:gd name="connsiteX0" fmla="*/ 991916 w 991915"/>
                        <a:gd name="connsiteY0" fmla="*/ 2461358 h 2461357"/>
                        <a:gd name="connsiteX1" fmla="*/ 0 w 991915"/>
                        <a:gd name="connsiteY1" fmla="*/ 2461358 h 2461357"/>
                        <a:gd name="connsiteX2" fmla="*/ 0 w 991915"/>
                        <a:gd name="connsiteY2" fmla="*/ 0 h 2461357"/>
                        <a:gd name="connsiteX3" fmla="*/ 991916 w 991915"/>
                        <a:gd name="connsiteY3" fmla="*/ 0 h 2461357"/>
                        <a:gd name="connsiteX4" fmla="*/ 991916 w 991915"/>
                        <a:gd name="connsiteY4" fmla="*/ 2461358 h 2461357"/>
                        <a:gd name="connsiteX5" fmla="*/ 12370 w 991915"/>
                        <a:gd name="connsiteY5" fmla="*/ 2448988 h 2461357"/>
                        <a:gd name="connsiteX6" fmla="*/ 979546 w 991915"/>
                        <a:gd name="connsiteY6" fmla="*/ 2448988 h 2461357"/>
                        <a:gd name="connsiteX7" fmla="*/ 979546 w 991915"/>
                        <a:gd name="connsiteY7" fmla="*/ 12370 h 2461357"/>
                        <a:gd name="connsiteX8" fmla="*/ 12370 w 991915"/>
                        <a:gd name="connsiteY8" fmla="*/ 12370 h 2461357"/>
                        <a:gd name="connsiteX9" fmla="*/ 12370 w 991915"/>
                        <a:gd name="connsiteY9" fmla="*/ 2448988 h 2461357"/>
                        <a:gd name="connsiteX10" fmla="*/ 873575 w 991915"/>
                        <a:gd name="connsiteY10" fmla="*/ 2343018 h 2461357"/>
                        <a:gd name="connsiteX11" fmla="*/ 118382 w 991915"/>
                        <a:gd name="connsiteY11" fmla="*/ 2343018 h 2461357"/>
                        <a:gd name="connsiteX12" fmla="*/ 118382 w 991915"/>
                        <a:gd name="connsiteY12" fmla="*/ 118340 h 2461357"/>
                        <a:gd name="connsiteX13" fmla="*/ 873575 w 991915"/>
                        <a:gd name="connsiteY13" fmla="*/ 118340 h 2461357"/>
                        <a:gd name="connsiteX14" fmla="*/ 873575 w 991915"/>
                        <a:gd name="connsiteY14" fmla="*/ 2343018 h 2461357"/>
                        <a:gd name="connsiteX15" fmla="*/ 130752 w 991915"/>
                        <a:gd name="connsiteY15" fmla="*/ 2330647 h 2461357"/>
                        <a:gd name="connsiteX16" fmla="*/ 861205 w 991915"/>
                        <a:gd name="connsiteY16" fmla="*/ 2330647 h 2461357"/>
                        <a:gd name="connsiteX17" fmla="*/ 861205 w 991915"/>
                        <a:gd name="connsiteY17" fmla="*/ 130710 h 2461357"/>
                        <a:gd name="connsiteX18" fmla="*/ 130752 w 991915"/>
                        <a:gd name="connsiteY18" fmla="*/ 130710 h 2461357"/>
                        <a:gd name="connsiteX19" fmla="*/ 130752 w 991915"/>
                        <a:gd name="connsiteY19" fmla="*/ 2330647 h 246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2461357">
                          <a:moveTo>
                            <a:pt x="991916" y="2461358"/>
                          </a:moveTo>
                          <a:lnTo>
                            <a:pt x="0" y="2461358"/>
                          </a:lnTo>
                          <a:lnTo>
                            <a:pt x="0" y="0"/>
                          </a:lnTo>
                          <a:lnTo>
                            <a:pt x="991916" y="0"/>
                          </a:lnTo>
                          <a:lnTo>
                            <a:pt x="991916" y="2461358"/>
                          </a:lnTo>
                          <a:close/>
                          <a:moveTo>
                            <a:pt x="12370" y="2448988"/>
                          </a:moveTo>
                          <a:lnTo>
                            <a:pt x="979546" y="2448988"/>
                          </a:lnTo>
                          <a:lnTo>
                            <a:pt x="979546" y="12370"/>
                          </a:lnTo>
                          <a:lnTo>
                            <a:pt x="12370" y="12370"/>
                          </a:lnTo>
                          <a:lnTo>
                            <a:pt x="12370" y="2448988"/>
                          </a:lnTo>
                          <a:close/>
                          <a:moveTo>
                            <a:pt x="873575" y="2343018"/>
                          </a:moveTo>
                          <a:lnTo>
                            <a:pt x="118382" y="2343018"/>
                          </a:lnTo>
                          <a:lnTo>
                            <a:pt x="118382" y="118340"/>
                          </a:lnTo>
                          <a:lnTo>
                            <a:pt x="873575" y="118340"/>
                          </a:lnTo>
                          <a:lnTo>
                            <a:pt x="873575" y="2343018"/>
                          </a:lnTo>
                          <a:close/>
                          <a:moveTo>
                            <a:pt x="130752" y="2330647"/>
                          </a:moveTo>
                          <a:lnTo>
                            <a:pt x="861205" y="2330647"/>
                          </a:lnTo>
                          <a:lnTo>
                            <a:pt x="861205" y="130710"/>
                          </a:lnTo>
                          <a:lnTo>
                            <a:pt x="130752" y="130710"/>
                          </a:lnTo>
                          <a:lnTo>
                            <a:pt x="130752" y="2330647"/>
                          </a:lnTo>
                          <a:close/>
                        </a:path>
                      </a:pathLst>
                    </a:custGeom>
                    <a:grpFill/>
                    <a:ln w="0" cap="flat">
                      <a:noFill/>
                      <a:prstDash val="solid"/>
                      <a:miter/>
                    </a:ln>
                  </p:spPr>
                  <p:txBody>
                    <a:bodyPr rtlCol="0" anchor="ctr"/>
                    <a:lstStyle/>
                    <a:p>
                      <a:endParaRPr lang="ko-KR" altLang="en-US"/>
                    </a:p>
                  </p:txBody>
                </p:sp>
                <p:sp>
                  <p:nvSpPr>
                    <p:cNvPr id="199" name="자유형: 도형 198">
                      <a:extLst>
                        <a:ext uri="{FF2B5EF4-FFF2-40B4-BE49-F238E27FC236}">
                          <a16:creationId xmlns:a16="http://schemas.microsoft.com/office/drawing/2014/main" id="{2EDDCEF2-4614-2F3E-A8EF-8EFC4C24AC97}"/>
                        </a:ext>
                      </a:extLst>
                    </p:cNvPr>
                    <p:cNvSpPr/>
                    <p:nvPr/>
                  </p:nvSpPr>
                  <p:spPr>
                    <a:xfrm>
                      <a:off x="4991233" y="2890558"/>
                      <a:ext cx="1012532" cy="2481974"/>
                    </a:xfrm>
                    <a:custGeom>
                      <a:avLst/>
                      <a:gdLst>
                        <a:gd name="connsiteX0" fmla="*/ 1012532 w 1012532"/>
                        <a:gd name="connsiteY0" fmla="*/ 2481975 h 2481974"/>
                        <a:gd name="connsiteX1" fmla="*/ 0 w 1012532"/>
                        <a:gd name="connsiteY1" fmla="*/ 2481975 h 2481974"/>
                        <a:gd name="connsiteX2" fmla="*/ 0 w 1012532"/>
                        <a:gd name="connsiteY2" fmla="*/ 0 h 2481974"/>
                        <a:gd name="connsiteX3" fmla="*/ 1012532 w 1012532"/>
                        <a:gd name="connsiteY3" fmla="*/ 0 h 2481974"/>
                        <a:gd name="connsiteX4" fmla="*/ 1012532 w 1012532"/>
                        <a:gd name="connsiteY4" fmla="*/ 2481975 h 2481974"/>
                        <a:gd name="connsiteX5" fmla="*/ 32987 w 1012532"/>
                        <a:gd name="connsiteY5" fmla="*/ 2448988 h 2481974"/>
                        <a:gd name="connsiteX6" fmla="*/ 979546 w 1012532"/>
                        <a:gd name="connsiteY6" fmla="*/ 2448988 h 2481974"/>
                        <a:gd name="connsiteX7" fmla="*/ 979546 w 1012532"/>
                        <a:gd name="connsiteY7" fmla="*/ 32987 h 2481974"/>
                        <a:gd name="connsiteX8" fmla="*/ 32987 w 1012532"/>
                        <a:gd name="connsiteY8" fmla="*/ 32987 h 2481974"/>
                        <a:gd name="connsiteX9" fmla="*/ 32987 w 1012532"/>
                        <a:gd name="connsiteY9" fmla="*/ 2448988 h 2481974"/>
                        <a:gd name="connsiteX10" fmla="*/ 894192 w 1012532"/>
                        <a:gd name="connsiteY10" fmla="*/ 2363634 h 2481974"/>
                        <a:gd name="connsiteX11" fmla="*/ 118382 w 1012532"/>
                        <a:gd name="connsiteY11" fmla="*/ 2363634 h 2481974"/>
                        <a:gd name="connsiteX12" fmla="*/ 118382 w 1012532"/>
                        <a:gd name="connsiteY12" fmla="*/ 118340 h 2481974"/>
                        <a:gd name="connsiteX13" fmla="*/ 894192 w 1012532"/>
                        <a:gd name="connsiteY13" fmla="*/ 118340 h 2481974"/>
                        <a:gd name="connsiteX14" fmla="*/ 894192 w 1012532"/>
                        <a:gd name="connsiteY14" fmla="*/ 2363634 h 2481974"/>
                        <a:gd name="connsiteX15" fmla="*/ 151369 w 1012532"/>
                        <a:gd name="connsiteY15" fmla="*/ 2330647 h 2481974"/>
                        <a:gd name="connsiteX16" fmla="*/ 861205 w 1012532"/>
                        <a:gd name="connsiteY16" fmla="*/ 2330647 h 2481974"/>
                        <a:gd name="connsiteX17" fmla="*/ 861205 w 1012532"/>
                        <a:gd name="connsiteY17" fmla="*/ 151327 h 2481974"/>
                        <a:gd name="connsiteX18" fmla="*/ 151369 w 1012532"/>
                        <a:gd name="connsiteY18" fmla="*/ 151327 h 2481974"/>
                        <a:gd name="connsiteX19" fmla="*/ 151369 w 1012532"/>
                        <a:gd name="connsiteY19" fmla="*/ 2330647 h 248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2481974">
                          <a:moveTo>
                            <a:pt x="1012532" y="2481975"/>
                          </a:moveTo>
                          <a:lnTo>
                            <a:pt x="0" y="2481975"/>
                          </a:lnTo>
                          <a:lnTo>
                            <a:pt x="0" y="0"/>
                          </a:lnTo>
                          <a:lnTo>
                            <a:pt x="1012532" y="0"/>
                          </a:lnTo>
                          <a:lnTo>
                            <a:pt x="1012532" y="2481975"/>
                          </a:lnTo>
                          <a:close/>
                          <a:moveTo>
                            <a:pt x="32987" y="2448988"/>
                          </a:moveTo>
                          <a:lnTo>
                            <a:pt x="979546" y="2448988"/>
                          </a:lnTo>
                          <a:lnTo>
                            <a:pt x="979546" y="32987"/>
                          </a:lnTo>
                          <a:lnTo>
                            <a:pt x="32987" y="32987"/>
                          </a:lnTo>
                          <a:lnTo>
                            <a:pt x="32987" y="2448988"/>
                          </a:lnTo>
                          <a:close/>
                          <a:moveTo>
                            <a:pt x="894192" y="2363634"/>
                          </a:moveTo>
                          <a:lnTo>
                            <a:pt x="118382" y="2363634"/>
                          </a:lnTo>
                          <a:lnTo>
                            <a:pt x="118382" y="118340"/>
                          </a:lnTo>
                          <a:lnTo>
                            <a:pt x="894192" y="118340"/>
                          </a:lnTo>
                          <a:lnTo>
                            <a:pt x="894192" y="2363634"/>
                          </a:lnTo>
                          <a:close/>
                          <a:moveTo>
                            <a:pt x="151369" y="2330647"/>
                          </a:moveTo>
                          <a:lnTo>
                            <a:pt x="861205" y="2330647"/>
                          </a:lnTo>
                          <a:lnTo>
                            <a:pt x="861205" y="151327"/>
                          </a:lnTo>
                          <a:lnTo>
                            <a:pt x="151369" y="151327"/>
                          </a:lnTo>
                          <a:lnTo>
                            <a:pt x="151369" y="2330647"/>
                          </a:lnTo>
                          <a:close/>
                        </a:path>
                      </a:pathLst>
                    </a:custGeom>
                    <a:grpFill/>
                    <a:ln w="0" cap="flat">
                      <a:noFill/>
                      <a:prstDash val="solid"/>
                      <a:miter/>
                    </a:ln>
                  </p:spPr>
                  <p:txBody>
                    <a:bodyPr rtlCol="0" anchor="ctr"/>
                    <a:lstStyle/>
                    <a:p>
                      <a:endParaRPr lang="ko-KR" altLang="en-US"/>
                    </a:p>
                  </p:txBody>
                </p:sp>
              </p:grpSp>
            </p:grpSp>
            <p:grpSp>
              <p:nvGrpSpPr>
                <p:cNvPr id="189" name="그래픽 314">
                  <a:extLst>
                    <a:ext uri="{FF2B5EF4-FFF2-40B4-BE49-F238E27FC236}">
                      <a16:creationId xmlns:a16="http://schemas.microsoft.com/office/drawing/2014/main" id="{D1EB5488-725D-4CEE-9165-32A8C557E9F8}"/>
                    </a:ext>
                  </a:extLst>
                </p:cNvPr>
                <p:cNvGrpSpPr/>
                <p:nvPr/>
              </p:nvGrpSpPr>
              <p:grpSpPr>
                <a:xfrm>
                  <a:off x="4987110" y="2886435"/>
                  <a:ext cx="1020779" cy="2490221"/>
                  <a:chOff x="4987110" y="2886435"/>
                  <a:chExt cx="1020779" cy="2490221"/>
                </a:xfrm>
                <a:grpFill/>
              </p:grpSpPr>
              <p:grpSp>
                <p:nvGrpSpPr>
                  <p:cNvPr id="190" name="그래픽 314">
                    <a:extLst>
                      <a:ext uri="{FF2B5EF4-FFF2-40B4-BE49-F238E27FC236}">
                        <a16:creationId xmlns:a16="http://schemas.microsoft.com/office/drawing/2014/main" id="{1CF2A57A-BC17-4D6C-4AA7-4A6C9D0A0BAC}"/>
                      </a:ext>
                    </a:extLst>
                  </p:cNvPr>
                  <p:cNvGrpSpPr/>
                  <p:nvPr/>
                </p:nvGrpSpPr>
                <p:grpSpPr>
                  <a:xfrm>
                    <a:off x="4993295" y="2892620"/>
                    <a:ext cx="1008409" cy="2477851"/>
                    <a:chOff x="4993295" y="2892620"/>
                    <a:chExt cx="1008409" cy="2477851"/>
                  </a:xfrm>
                  <a:grpFill/>
                </p:grpSpPr>
                <p:sp>
                  <p:nvSpPr>
                    <p:cNvPr id="194" name="자유형: 도형 193">
                      <a:extLst>
                        <a:ext uri="{FF2B5EF4-FFF2-40B4-BE49-F238E27FC236}">
                          <a16:creationId xmlns:a16="http://schemas.microsoft.com/office/drawing/2014/main" id="{6F841EA9-3402-FD5A-1D49-D37468D1CA43}"/>
                        </a:ext>
                      </a:extLst>
                    </p:cNvPr>
                    <p:cNvSpPr/>
                    <p:nvPr/>
                  </p:nvSpPr>
                  <p:spPr>
                    <a:xfrm>
                      <a:off x="5003603" y="2902928"/>
                      <a:ext cx="987792" cy="2457234"/>
                    </a:xfrm>
                    <a:custGeom>
                      <a:avLst/>
                      <a:gdLst>
                        <a:gd name="connsiteX0" fmla="*/ 987792 w 987792"/>
                        <a:gd name="connsiteY0" fmla="*/ 2457234 h 2457234"/>
                        <a:gd name="connsiteX1" fmla="*/ 0 w 987792"/>
                        <a:gd name="connsiteY1" fmla="*/ 2457234 h 2457234"/>
                        <a:gd name="connsiteX2" fmla="*/ 0 w 987792"/>
                        <a:gd name="connsiteY2" fmla="*/ 0 h 2457234"/>
                        <a:gd name="connsiteX3" fmla="*/ 987792 w 987792"/>
                        <a:gd name="connsiteY3" fmla="*/ 0 h 2457234"/>
                        <a:gd name="connsiteX4" fmla="*/ 987792 w 987792"/>
                        <a:gd name="connsiteY4" fmla="*/ 2457234 h 2457234"/>
                        <a:gd name="connsiteX5" fmla="*/ 8247 w 987792"/>
                        <a:gd name="connsiteY5" fmla="*/ 2448988 h 2457234"/>
                        <a:gd name="connsiteX6" fmla="*/ 979546 w 987792"/>
                        <a:gd name="connsiteY6" fmla="*/ 2448988 h 2457234"/>
                        <a:gd name="connsiteX7" fmla="*/ 979546 w 987792"/>
                        <a:gd name="connsiteY7" fmla="*/ 8247 h 2457234"/>
                        <a:gd name="connsiteX8" fmla="*/ 8247 w 987792"/>
                        <a:gd name="connsiteY8" fmla="*/ 8247 h 2457234"/>
                        <a:gd name="connsiteX9" fmla="*/ 8247 w 987792"/>
                        <a:gd name="connsiteY9" fmla="*/ 2448988 h 2457234"/>
                        <a:gd name="connsiteX10" fmla="*/ 869452 w 987792"/>
                        <a:gd name="connsiteY10" fmla="*/ 2338894 h 2457234"/>
                        <a:gd name="connsiteX11" fmla="*/ 118382 w 987792"/>
                        <a:gd name="connsiteY11" fmla="*/ 2338894 h 2457234"/>
                        <a:gd name="connsiteX12" fmla="*/ 118382 w 987792"/>
                        <a:gd name="connsiteY12" fmla="*/ 118340 h 2457234"/>
                        <a:gd name="connsiteX13" fmla="*/ 869452 w 987792"/>
                        <a:gd name="connsiteY13" fmla="*/ 118340 h 2457234"/>
                        <a:gd name="connsiteX14" fmla="*/ 869452 w 987792"/>
                        <a:gd name="connsiteY14" fmla="*/ 2338894 h 2457234"/>
                        <a:gd name="connsiteX15" fmla="*/ 126629 w 987792"/>
                        <a:gd name="connsiteY15" fmla="*/ 2330647 h 2457234"/>
                        <a:gd name="connsiteX16" fmla="*/ 861205 w 987792"/>
                        <a:gd name="connsiteY16" fmla="*/ 2330647 h 2457234"/>
                        <a:gd name="connsiteX17" fmla="*/ 861205 w 987792"/>
                        <a:gd name="connsiteY17" fmla="*/ 126587 h 2457234"/>
                        <a:gd name="connsiteX18" fmla="*/ 126629 w 987792"/>
                        <a:gd name="connsiteY18" fmla="*/ 126587 h 2457234"/>
                        <a:gd name="connsiteX19" fmla="*/ 126629 w 987792"/>
                        <a:gd name="connsiteY19" fmla="*/ 2330647 h 245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2457234">
                          <a:moveTo>
                            <a:pt x="987792" y="2457234"/>
                          </a:moveTo>
                          <a:lnTo>
                            <a:pt x="0" y="2457234"/>
                          </a:lnTo>
                          <a:lnTo>
                            <a:pt x="0" y="0"/>
                          </a:lnTo>
                          <a:lnTo>
                            <a:pt x="987792" y="0"/>
                          </a:lnTo>
                          <a:lnTo>
                            <a:pt x="987792" y="2457234"/>
                          </a:lnTo>
                          <a:close/>
                          <a:moveTo>
                            <a:pt x="8247" y="2448988"/>
                          </a:moveTo>
                          <a:lnTo>
                            <a:pt x="979546" y="2448988"/>
                          </a:lnTo>
                          <a:lnTo>
                            <a:pt x="979546" y="8247"/>
                          </a:lnTo>
                          <a:lnTo>
                            <a:pt x="8247" y="8247"/>
                          </a:lnTo>
                          <a:lnTo>
                            <a:pt x="8247" y="2448988"/>
                          </a:lnTo>
                          <a:close/>
                          <a:moveTo>
                            <a:pt x="869452" y="2338894"/>
                          </a:moveTo>
                          <a:lnTo>
                            <a:pt x="118382" y="2338894"/>
                          </a:lnTo>
                          <a:lnTo>
                            <a:pt x="118382" y="118340"/>
                          </a:lnTo>
                          <a:lnTo>
                            <a:pt x="869452" y="118340"/>
                          </a:lnTo>
                          <a:lnTo>
                            <a:pt x="869452" y="2338894"/>
                          </a:lnTo>
                          <a:close/>
                          <a:moveTo>
                            <a:pt x="126629" y="2330647"/>
                          </a:moveTo>
                          <a:lnTo>
                            <a:pt x="861205" y="2330647"/>
                          </a:lnTo>
                          <a:lnTo>
                            <a:pt x="861205" y="126587"/>
                          </a:lnTo>
                          <a:lnTo>
                            <a:pt x="126629" y="126587"/>
                          </a:lnTo>
                          <a:lnTo>
                            <a:pt x="126629" y="2330647"/>
                          </a:lnTo>
                          <a:close/>
                        </a:path>
                      </a:pathLst>
                    </a:custGeom>
                    <a:grpFill/>
                    <a:ln w="0" cap="flat">
                      <a:noFill/>
                      <a:prstDash val="solid"/>
                      <a:miter/>
                    </a:ln>
                  </p:spPr>
                  <p:txBody>
                    <a:bodyPr rtlCol="0" anchor="ctr"/>
                    <a:lstStyle/>
                    <a:p>
                      <a:endParaRPr lang="ko-KR" altLang="en-US"/>
                    </a:p>
                  </p:txBody>
                </p:sp>
                <p:sp>
                  <p:nvSpPr>
                    <p:cNvPr id="195" name="자유형: 도형 194">
                      <a:extLst>
                        <a:ext uri="{FF2B5EF4-FFF2-40B4-BE49-F238E27FC236}">
                          <a16:creationId xmlns:a16="http://schemas.microsoft.com/office/drawing/2014/main" id="{1ED50FAF-4FAA-CB35-D2C2-FCBF6B734DC2}"/>
                        </a:ext>
                      </a:extLst>
                    </p:cNvPr>
                    <p:cNvSpPr/>
                    <p:nvPr/>
                  </p:nvSpPr>
                  <p:spPr>
                    <a:xfrm>
                      <a:off x="4993295" y="2892620"/>
                      <a:ext cx="1008409" cy="2477851"/>
                    </a:xfrm>
                    <a:custGeom>
                      <a:avLst/>
                      <a:gdLst>
                        <a:gd name="connsiteX0" fmla="*/ 1008409 w 1008409"/>
                        <a:gd name="connsiteY0" fmla="*/ 2477851 h 2477851"/>
                        <a:gd name="connsiteX1" fmla="*/ 0 w 1008409"/>
                        <a:gd name="connsiteY1" fmla="*/ 2477851 h 2477851"/>
                        <a:gd name="connsiteX2" fmla="*/ 0 w 1008409"/>
                        <a:gd name="connsiteY2" fmla="*/ 0 h 2477851"/>
                        <a:gd name="connsiteX3" fmla="*/ 1008409 w 1008409"/>
                        <a:gd name="connsiteY3" fmla="*/ 0 h 2477851"/>
                        <a:gd name="connsiteX4" fmla="*/ 1008409 w 1008409"/>
                        <a:gd name="connsiteY4" fmla="*/ 2477851 h 2477851"/>
                        <a:gd name="connsiteX5" fmla="*/ 28864 w 1008409"/>
                        <a:gd name="connsiteY5" fmla="*/ 2448988 h 2477851"/>
                        <a:gd name="connsiteX6" fmla="*/ 979546 w 1008409"/>
                        <a:gd name="connsiteY6" fmla="*/ 2448988 h 2477851"/>
                        <a:gd name="connsiteX7" fmla="*/ 979546 w 1008409"/>
                        <a:gd name="connsiteY7" fmla="*/ 28864 h 2477851"/>
                        <a:gd name="connsiteX8" fmla="*/ 28864 w 1008409"/>
                        <a:gd name="connsiteY8" fmla="*/ 28864 h 2477851"/>
                        <a:gd name="connsiteX9" fmla="*/ 28864 w 1008409"/>
                        <a:gd name="connsiteY9" fmla="*/ 2448988 h 2477851"/>
                        <a:gd name="connsiteX10" fmla="*/ 890069 w 1008409"/>
                        <a:gd name="connsiteY10" fmla="*/ 2359511 h 2477851"/>
                        <a:gd name="connsiteX11" fmla="*/ 118382 w 1008409"/>
                        <a:gd name="connsiteY11" fmla="*/ 2359511 h 2477851"/>
                        <a:gd name="connsiteX12" fmla="*/ 118382 w 1008409"/>
                        <a:gd name="connsiteY12" fmla="*/ 118340 h 2477851"/>
                        <a:gd name="connsiteX13" fmla="*/ 890069 w 1008409"/>
                        <a:gd name="connsiteY13" fmla="*/ 118340 h 2477851"/>
                        <a:gd name="connsiteX14" fmla="*/ 890069 w 1008409"/>
                        <a:gd name="connsiteY14" fmla="*/ 2359511 h 2477851"/>
                        <a:gd name="connsiteX15" fmla="*/ 147245 w 1008409"/>
                        <a:gd name="connsiteY15" fmla="*/ 2330647 h 2477851"/>
                        <a:gd name="connsiteX16" fmla="*/ 861205 w 1008409"/>
                        <a:gd name="connsiteY16" fmla="*/ 2330647 h 2477851"/>
                        <a:gd name="connsiteX17" fmla="*/ 861205 w 1008409"/>
                        <a:gd name="connsiteY17" fmla="*/ 147204 h 2477851"/>
                        <a:gd name="connsiteX18" fmla="*/ 147245 w 1008409"/>
                        <a:gd name="connsiteY18" fmla="*/ 147204 h 2477851"/>
                        <a:gd name="connsiteX19" fmla="*/ 147245 w 1008409"/>
                        <a:gd name="connsiteY19" fmla="*/ 2330647 h 24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2477851">
                          <a:moveTo>
                            <a:pt x="1008409" y="2477851"/>
                          </a:moveTo>
                          <a:lnTo>
                            <a:pt x="0" y="2477851"/>
                          </a:lnTo>
                          <a:lnTo>
                            <a:pt x="0" y="0"/>
                          </a:lnTo>
                          <a:lnTo>
                            <a:pt x="1008409" y="0"/>
                          </a:lnTo>
                          <a:lnTo>
                            <a:pt x="1008409" y="2477851"/>
                          </a:lnTo>
                          <a:close/>
                          <a:moveTo>
                            <a:pt x="28864" y="2448988"/>
                          </a:moveTo>
                          <a:lnTo>
                            <a:pt x="979546" y="2448988"/>
                          </a:lnTo>
                          <a:lnTo>
                            <a:pt x="979546" y="28864"/>
                          </a:lnTo>
                          <a:lnTo>
                            <a:pt x="28864" y="28864"/>
                          </a:lnTo>
                          <a:lnTo>
                            <a:pt x="28864" y="2448988"/>
                          </a:lnTo>
                          <a:close/>
                          <a:moveTo>
                            <a:pt x="890069" y="2359511"/>
                          </a:moveTo>
                          <a:lnTo>
                            <a:pt x="118382" y="2359511"/>
                          </a:lnTo>
                          <a:lnTo>
                            <a:pt x="118382" y="118340"/>
                          </a:lnTo>
                          <a:lnTo>
                            <a:pt x="890069" y="118340"/>
                          </a:lnTo>
                          <a:lnTo>
                            <a:pt x="890069" y="2359511"/>
                          </a:lnTo>
                          <a:close/>
                          <a:moveTo>
                            <a:pt x="147245" y="2330647"/>
                          </a:moveTo>
                          <a:lnTo>
                            <a:pt x="861205" y="2330647"/>
                          </a:lnTo>
                          <a:lnTo>
                            <a:pt x="861205" y="147204"/>
                          </a:lnTo>
                          <a:lnTo>
                            <a:pt x="147245" y="147204"/>
                          </a:lnTo>
                          <a:lnTo>
                            <a:pt x="147245" y="2330647"/>
                          </a:lnTo>
                          <a:close/>
                        </a:path>
                      </a:pathLst>
                    </a:custGeom>
                    <a:grpFill/>
                    <a:ln w="0" cap="flat">
                      <a:noFill/>
                      <a:prstDash val="solid"/>
                      <a:miter/>
                    </a:ln>
                  </p:spPr>
                  <p:txBody>
                    <a:bodyPr rtlCol="0" anchor="ctr"/>
                    <a:lstStyle/>
                    <a:p>
                      <a:endParaRPr lang="ko-KR" altLang="en-US"/>
                    </a:p>
                  </p:txBody>
                </p:sp>
              </p:grpSp>
              <p:grpSp>
                <p:nvGrpSpPr>
                  <p:cNvPr id="191" name="그래픽 314">
                    <a:extLst>
                      <a:ext uri="{FF2B5EF4-FFF2-40B4-BE49-F238E27FC236}">
                        <a16:creationId xmlns:a16="http://schemas.microsoft.com/office/drawing/2014/main" id="{69A3DD6A-0595-4265-FAE1-1C6B232FFF6F}"/>
                      </a:ext>
                    </a:extLst>
                  </p:cNvPr>
                  <p:cNvGrpSpPr/>
                  <p:nvPr/>
                </p:nvGrpSpPr>
                <p:grpSpPr>
                  <a:xfrm>
                    <a:off x="4987110" y="2886435"/>
                    <a:ext cx="1020779" cy="2490221"/>
                    <a:chOff x="4987110" y="2886435"/>
                    <a:chExt cx="1020779" cy="2490221"/>
                  </a:xfrm>
                  <a:grpFill/>
                </p:grpSpPr>
                <p:sp>
                  <p:nvSpPr>
                    <p:cNvPr id="192" name="자유형: 도형 191">
                      <a:extLst>
                        <a:ext uri="{FF2B5EF4-FFF2-40B4-BE49-F238E27FC236}">
                          <a16:creationId xmlns:a16="http://schemas.microsoft.com/office/drawing/2014/main" id="{1A5BBADC-2C61-E6EE-E64E-0ADE8AFF92B1}"/>
                        </a:ext>
                      </a:extLst>
                    </p:cNvPr>
                    <p:cNvSpPr/>
                    <p:nvPr/>
                  </p:nvSpPr>
                  <p:spPr>
                    <a:xfrm>
                      <a:off x="4997418" y="2896743"/>
                      <a:ext cx="1000162" cy="2469604"/>
                    </a:xfrm>
                    <a:custGeom>
                      <a:avLst/>
                      <a:gdLst>
                        <a:gd name="connsiteX0" fmla="*/ 1000162 w 1000162"/>
                        <a:gd name="connsiteY0" fmla="*/ 2469605 h 2469604"/>
                        <a:gd name="connsiteX1" fmla="*/ 0 w 1000162"/>
                        <a:gd name="connsiteY1" fmla="*/ 2469605 h 2469604"/>
                        <a:gd name="connsiteX2" fmla="*/ 0 w 1000162"/>
                        <a:gd name="connsiteY2" fmla="*/ 0 h 2469604"/>
                        <a:gd name="connsiteX3" fmla="*/ 1000162 w 1000162"/>
                        <a:gd name="connsiteY3" fmla="*/ 0 h 2469604"/>
                        <a:gd name="connsiteX4" fmla="*/ 1000162 w 1000162"/>
                        <a:gd name="connsiteY4" fmla="*/ 2469605 h 2469604"/>
                        <a:gd name="connsiteX5" fmla="*/ 20617 w 1000162"/>
                        <a:gd name="connsiteY5" fmla="*/ 2448988 h 2469604"/>
                        <a:gd name="connsiteX6" fmla="*/ 979546 w 1000162"/>
                        <a:gd name="connsiteY6" fmla="*/ 2448988 h 2469604"/>
                        <a:gd name="connsiteX7" fmla="*/ 979546 w 1000162"/>
                        <a:gd name="connsiteY7" fmla="*/ 20617 h 2469604"/>
                        <a:gd name="connsiteX8" fmla="*/ 20617 w 1000162"/>
                        <a:gd name="connsiteY8" fmla="*/ 20617 h 2469604"/>
                        <a:gd name="connsiteX9" fmla="*/ 20617 w 1000162"/>
                        <a:gd name="connsiteY9" fmla="*/ 2448988 h 2469604"/>
                        <a:gd name="connsiteX10" fmla="*/ 881822 w 1000162"/>
                        <a:gd name="connsiteY10" fmla="*/ 2351264 h 2469604"/>
                        <a:gd name="connsiteX11" fmla="*/ 118382 w 1000162"/>
                        <a:gd name="connsiteY11" fmla="*/ 2351264 h 2469604"/>
                        <a:gd name="connsiteX12" fmla="*/ 118382 w 1000162"/>
                        <a:gd name="connsiteY12" fmla="*/ 118340 h 2469604"/>
                        <a:gd name="connsiteX13" fmla="*/ 881822 w 1000162"/>
                        <a:gd name="connsiteY13" fmla="*/ 118340 h 2469604"/>
                        <a:gd name="connsiteX14" fmla="*/ 881822 w 1000162"/>
                        <a:gd name="connsiteY14" fmla="*/ 2351264 h 2469604"/>
                        <a:gd name="connsiteX15" fmla="*/ 138999 w 1000162"/>
                        <a:gd name="connsiteY15" fmla="*/ 2330647 h 2469604"/>
                        <a:gd name="connsiteX16" fmla="*/ 861205 w 1000162"/>
                        <a:gd name="connsiteY16" fmla="*/ 2330647 h 2469604"/>
                        <a:gd name="connsiteX17" fmla="*/ 861205 w 1000162"/>
                        <a:gd name="connsiteY17" fmla="*/ 138957 h 2469604"/>
                        <a:gd name="connsiteX18" fmla="*/ 138999 w 1000162"/>
                        <a:gd name="connsiteY18" fmla="*/ 138957 h 2469604"/>
                        <a:gd name="connsiteX19" fmla="*/ 138999 w 1000162"/>
                        <a:gd name="connsiteY19" fmla="*/ 2330647 h 24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2469604">
                          <a:moveTo>
                            <a:pt x="1000162" y="2469605"/>
                          </a:moveTo>
                          <a:lnTo>
                            <a:pt x="0" y="2469605"/>
                          </a:lnTo>
                          <a:lnTo>
                            <a:pt x="0" y="0"/>
                          </a:lnTo>
                          <a:lnTo>
                            <a:pt x="1000162" y="0"/>
                          </a:lnTo>
                          <a:lnTo>
                            <a:pt x="1000162" y="2469605"/>
                          </a:lnTo>
                          <a:close/>
                          <a:moveTo>
                            <a:pt x="20617" y="2448988"/>
                          </a:moveTo>
                          <a:lnTo>
                            <a:pt x="979546" y="2448988"/>
                          </a:lnTo>
                          <a:lnTo>
                            <a:pt x="979546" y="20617"/>
                          </a:lnTo>
                          <a:lnTo>
                            <a:pt x="20617" y="20617"/>
                          </a:lnTo>
                          <a:lnTo>
                            <a:pt x="20617" y="2448988"/>
                          </a:lnTo>
                          <a:close/>
                          <a:moveTo>
                            <a:pt x="881822" y="2351264"/>
                          </a:moveTo>
                          <a:lnTo>
                            <a:pt x="118382" y="2351264"/>
                          </a:lnTo>
                          <a:lnTo>
                            <a:pt x="118382" y="118340"/>
                          </a:lnTo>
                          <a:lnTo>
                            <a:pt x="881822" y="118340"/>
                          </a:lnTo>
                          <a:lnTo>
                            <a:pt x="881822" y="2351264"/>
                          </a:lnTo>
                          <a:close/>
                          <a:moveTo>
                            <a:pt x="138999" y="2330647"/>
                          </a:moveTo>
                          <a:lnTo>
                            <a:pt x="861205" y="2330647"/>
                          </a:lnTo>
                          <a:lnTo>
                            <a:pt x="861205" y="138957"/>
                          </a:lnTo>
                          <a:lnTo>
                            <a:pt x="138999" y="138957"/>
                          </a:lnTo>
                          <a:lnTo>
                            <a:pt x="138999" y="2330647"/>
                          </a:lnTo>
                          <a:close/>
                        </a:path>
                      </a:pathLst>
                    </a:custGeom>
                    <a:grpFill/>
                    <a:ln w="0" cap="flat">
                      <a:noFill/>
                      <a:prstDash val="solid"/>
                      <a:miter/>
                    </a:ln>
                  </p:spPr>
                  <p:txBody>
                    <a:bodyPr rtlCol="0" anchor="ctr"/>
                    <a:lstStyle/>
                    <a:p>
                      <a:endParaRPr lang="ko-KR" altLang="en-US"/>
                    </a:p>
                  </p:txBody>
                </p:sp>
                <p:sp>
                  <p:nvSpPr>
                    <p:cNvPr id="193" name="자유형: 도형 192">
                      <a:extLst>
                        <a:ext uri="{FF2B5EF4-FFF2-40B4-BE49-F238E27FC236}">
                          <a16:creationId xmlns:a16="http://schemas.microsoft.com/office/drawing/2014/main" id="{DB70D388-23F8-D6BC-4DB7-09305D986479}"/>
                        </a:ext>
                      </a:extLst>
                    </p:cNvPr>
                    <p:cNvSpPr/>
                    <p:nvPr/>
                  </p:nvSpPr>
                  <p:spPr>
                    <a:xfrm>
                      <a:off x="4987110" y="2886435"/>
                      <a:ext cx="1020779" cy="2490221"/>
                    </a:xfrm>
                    <a:custGeom>
                      <a:avLst/>
                      <a:gdLst>
                        <a:gd name="connsiteX0" fmla="*/ 1020779 w 1020779"/>
                        <a:gd name="connsiteY0" fmla="*/ 2490221 h 2490221"/>
                        <a:gd name="connsiteX1" fmla="*/ 0 w 1020779"/>
                        <a:gd name="connsiteY1" fmla="*/ 2490221 h 2490221"/>
                        <a:gd name="connsiteX2" fmla="*/ 0 w 1020779"/>
                        <a:gd name="connsiteY2" fmla="*/ 0 h 2490221"/>
                        <a:gd name="connsiteX3" fmla="*/ 1020779 w 1020779"/>
                        <a:gd name="connsiteY3" fmla="*/ 0 h 2490221"/>
                        <a:gd name="connsiteX4" fmla="*/ 1020779 w 1020779"/>
                        <a:gd name="connsiteY4" fmla="*/ 2490221 h 2490221"/>
                        <a:gd name="connsiteX5" fmla="*/ 20617 w 1020779"/>
                        <a:gd name="connsiteY5" fmla="*/ 2469605 h 2490221"/>
                        <a:gd name="connsiteX6" fmla="*/ 1000162 w 1020779"/>
                        <a:gd name="connsiteY6" fmla="*/ 2469605 h 2490221"/>
                        <a:gd name="connsiteX7" fmla="*/ 1000162 w 1020779"/>
                        <a:gd name="connsiteY7" fmla="*/ 20617 h 2490221"/>
                        <a:gd name="connsiteX8" fmla="*/ 1000162 w 1020779"/>
                        <a:gd name="connsiteY8" fmla="*/ 2469605 h 2490221"/>
                        <a:gd name="connsiteX9" fmla="*/ 20617 w 1020779"/>
                        <a:gd name="connsiteY9" fmla="*/ 2469605 h 2490221"/>
                        <a:gd name="connsiteX10" fmla="*/ 41234 w 1020779"/>
                        <a:gd name="connsiteY10" fmla="*/ 2448988 h 2490221"/>
                        <a:gd name="connsiteX11" fmla="*/ 979546 w 1020779"/>
                        <a:gd name="connsiteY11" fmla="*/ 2448988 h 2490221"/>
                        <a:gd name="connsiteX12" fmla="*/ 979546 w 1020779"/>
                        <a:gd name="connsiteY12" fmla="*/ 41234 h 2490221"/>
                        <a:gd name="connsiteX13" fmla="*/ 41234 w 1020779"/>
                        <a:gd name="connsiteY13" fmla="*/ 41234 h 2490221"/>
                        <a:gd name="connsiteX14" fmla="*/ 41234 w 1020779"/>
                        <a:gd name="connsiteY14" fmla="*/ 2448988 h 2490221"/>
                        <a:gd name="connsiteX15" fmla="*/ 902439 w 1020779"/>
                        <a:gd name="connsiteY15" fmla="*/ 2371881 h 2490221"/>
                        <a:gd name="connsiteX16" fmla="*/ 118382 w 1020779"/>
                        <a:gd name="connsiteY16" fmla="*/ 2371881 h 2490221"/>
                        <a:gd name="connsiteX17" fmla="*/ 118382 w 1020779"/>
                        <a:gd name="connsiteY17" fmla="*/ 118340 h 2490221"/>
                        <a:gd name="connsiteX18" fmla="*/ 902439 w 1020779"/>
                        <a:gd name="connsiteY18" fmla="*/ 118340 h 2490221"/>
                        <a:gd name="connsiteX19" fmla="*/ 902439 w 1020779"/>
                        <a:gd name="connsiteY19" fmla="*/ 2371881 h 2490221"/>
                        <a:gd name="connsiteX20" fmla="*/ 138999 w 1020779"/>
                        <a:gd name="connsiteY20" fmla="*/ 2351264 h 2490221"/>
                        <a:gd name="connsiteX21" fmla="*/ 881822 w 1020779"/>
                        <a:gd name="connsiteY21" fmla="*/ 2351264 h 2490221"/>
                        <a:gd name="connsiteX22" fmla="*/ 881822 w 1020779"/>
                        <a:gd name="connsiteY22" fmla="*/ 138957 h 2490221"/>
                        <a:gd name="connsiteX23" fmla="*/ 881822 w 1020779"/>
                        <a:gd name="connsiteY23" fmla="*/ 2351264 h 2490221"/>
                        <a:gd name="connsiteX24" fmla="*/ 138999 w 1020779"/>
                        <a:gd name="connsiteY24" fmla="*/ 2351264 h 2490221"/>
                        <a:gd name="connsiteX25" fmla="*/ 159615 w 1020779"/>
                        <a:gd name="connsiteY25" fmla="*/ 2330647 h 2490221"/>
                        <a:gd name="connsiteX26" fmla="*/ 861205 w 1020779"/>
                        <a:gd name="connsiteY26" fmla="*/ 2330647 h 2490221"/>
                        <a:gd name="connsiteX27" fmla="*/ 861205 w 1020779"/>
                        <a:gd name="connsiteY27" fmla="*/ 159574 h 2490221"/>
                        <a:gd name="connsiteX28" fmla="*/ 159615 w 1020779"/>
                        <a:gd name="connsiteY28" fmla="*/ 159574 h 2490221"/>
                        <a:gd name="connsiteX29" fmla="*/ 159615 w 1020779"/>
                        <a:gd name="connsiteY29" fmla="*/ 2330647 h 2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2490221">
                          <a:moveTo>
                            <a:pt x="1020779" y="2490221"/>
                          </a:moveTo>
                          <a:lnTo>
                            <a:pt x="0" y="2490221"/>
                          </a:lnTo>
                          <a:lnTo>
                            <a:pt x="0" y="0"/>
                          </a:lnTo>
                          <a:lnTo>
                            <a:pt x="1020779" y="0"/>
                          </a:lnTo>
                          <a:lnTo>
                            <a:pt x="1020779" y="2490221"/>
                          </a:lnTo>
                          <a:close/>
                          <a:moveTo>
                            <a:pt x="20617" y="2469605"/>
                          </a:moveTo>
                          <a:lnTo>
                            <a:pt x="1000162" y="2469605"/>
                          </a:lnTo>
                          <a:lnTo>
                            <a:pt x="1000162" y="20617"/>
                          </a:lnTo>
                          <a:lnTo>
                            <a:pt x="1000162" y="2469605"/>
                          </a:lnTo>
                          <a:lnTo>
                            <a:pt x="20617" y="2469605"/>
                          </a:lnTo>
                          <a:close/>
                          <a:moveTo>
                            <a:pt x="41234" y="2448988"/>
                          </a:moveTo>
                          <a:lnTo>
                            <a:pt x="979546" y="2448988"/>
                          </a:lnTo>
                          <a:lnTo>
                            <a:pt x="979546" y="41234"/>
                          </a:lnTo>
                          <a:lnTo>
                            <a:pt x="41234" y="41234"/>
                          </a:lnTo>
                          <a:lnTo>
                            <a:pt x="41234" y="2448988"/>
                          </a:lnTo>
                          <a:close/>
                          <a:moveTo>
                            <a:pt x="902439" y="2371881"/>
                          </a:moveTo>
                          <a:lnTo>
                            <a:pt x="118382" y="2371881"/>
                          </a:lnTo>
                          <a:lnTo>
                            <a:pt x="118382" y="118340"/>
                          </a:lnTo>
                          <a:lnTo>
                            <a:pt x="902439" y="118340"/>
                          </a:lnTo>
                          <a:lnTo>
                            <a:pt x="902439" y="2371881"/>
                          </a:lnTo>
                          <a:close/>
                          <a:moveTo>
                            <a:pt x="138999" y="2351264"/>
                          </a:moveTo>
                          <a:lnTo>
                            <a:pt x="881822" y="2351264"/>
                          </a:lnTo>
                          <a:lnTo>
                            <a:pt x="881822" y="138957"/>
                          </a:lnTo>
                          <a:lnTo>
                            <a:pt x="881822" y="2351264"/>
                          </a:lnTo>
                          <a:lnTo>
                            <a:pt x="138999" y="2351264"/>
                          </a:lnTo>
                          <a:close/>
                          <a:moveTo>
                            <a:pt x="159615" y="2330647"/>
                          </a:moveTo>
                          <a:lnTo>
                            <a:pt x="861205" y="2330647"/>
                          </a:lnTo>
                          <a:lnTo>
                            <a:pt x="861205" y="159574"/>
                          </a:lnTo>
                          <a:lnTo>
                            <a:pt x="159615" y="159574"/>
                          </a:lnTo>
                          <a:lnTo>
                            <a:pt x="159615" y="2330647"/>
                          </a:lnTo>
                          <a:close/>
                        </a:path>
                      </a:pathLst>
                    </a:custGeom>
                    <a:grpFill/>
                    <a:ln w="0" cap="flat">
                      <a:noFill/>
                      <a:prstDash val="solid"/>
                      <a:miter/>
                    </a:ln>
                  </p:spPr>
                  <p:txBody>
                    <a:bodyPr rtlCol="0" anchor="ctr"/>
                    <a:lstStyle/>
                    <a:p>
                      <a:endParaRPr lang="ko-KR" altLang="en-US"/>
                    </a:p>
                  </p:txBody>
                </p:sp>
              </p:grpSp>
            </p:grpSp>
          </p:grpSp>
          <p:grpSp>
            <p:nvGrpSpPr>
              <p:cNvPr id="157" name="그래픽 314">
                <a:extLst>
                  <a:ext uri="{FF2B5EF4-FFF2-40B4-BE49-F238E27FC236}">
                    <a16:creationId xmlns:a16="http://schemas.microsoft.com/office/drawing/2014/main" id="{2C67C734-7876-3EC1-549C-962A19F5A778}"/>
                  </a:ext>
                </a:extLst>
              </p:cNvPr>
              <p:cNvGrpSpPr/>
              <p:nvPr/>
            </p:nvGrpSpPr>
            <p:grpSpPr>
              <a:xfrm>
                <a:off x="6259496" y="2146250"/>
                <a:ext cx="1020778" cy="3230405"/>
                <a:chOff x="6259496" y="2146250"/>
                <a:chExt cx="1020778" cy="3230405"/>
              </a:xfrm>
              <a:grpFill/>
            </p:grpSpPr>
            <p:grpSp>
              <p:nvGrpSpPr>
                <p:cNvPr id="174" name="그래픽 314">
                  <a:extLst>
                    <a:ext uri="{FF2B5EF4-FFF2-40B4-BE49-F238E27FC236}">
                      <a16:creationId xmlns:a16="http://schemas.microsoft.com/office/drawing/2014/main" id="{54E8F2D9-7A5D-71F1-8E8B-BE5CA363C45B}"/>
                    </a:ext>
                  </a:extLst>
                </p:cNvPr>
                <p:cNvGrpSpPr/>
                <p:nvPr/>
              </p:nvGrpSpPr>
              <p:grpSpPr>
                <a:xfrm>
                  <a:off x="6263620" y="2150374"/>
                  <a:ext cx="1012532" cy="3222159"/>
                  <a:chOff x="6263620" y="2150374"/>
                  <a:chExt cx="1012532" cy="3222159"/>
                </a:xfrm>
                <a:grpFill/>
              </p:grpSpPr>
              <p:grpSp>
                <p:nvGrpSpPr>
                  <p:cNvPr id="182" name="그래픽 314">
                    <a:extLst>
                      <a:ext uri="{FF2B5EF4-FFF2-40B4-BE49-F238E27FC236}">
                        <a16:creationId xmlns:a16="http://schemas.microsoft.com/office/drawing/2014/main" id="{B7D51A2D-8544-F039-02A8-BFF636AC9622}"/>
                      </a:ext>
                    </a:extLst>
                  </p:cNvPr>
                  <p:cNvGrpSpPr/>
                  <p:nvPr/>
                </p:nvGrpSpPr>
                <p:grpSpPr>
                  <a:xfrm>
                    <a:off x="6269805" y="2156559"/>
                    <a:ext cx="1000162" cy="3209789"/>
                    <a:chOff x="6269805" y="2156559"/>
                    <a:chExt cx="1000162" cy="3209789"/>
                  </a:xfrm>
                  <a:grpFill/>
                </p:grpSpPr>
                <p:sp>
                  <p:nvSpPr>
                    <p:cNvPr id="186" name="자유형: 도형 185">
                      <a:extLst>
                        <a:ext uri="{FF2B5EF4-FFF2-40B4-BE49-F238E27FC236}">
                          <a16:creationId xmlns:a16="http://schemas.microsoft.com/office/drawing/2014/main" id="{91904D11-2E82-6E63-3B43-7C7DEA683308}"/>
                        </a:ext>
                      </a:extLst>
                    </p:cNvPr>
                    <p:cNvSpPr/>
                    <p:nvPr/>
                  </p:nvSpPr>
                  <p:spPr>
                    <a:xfrm>
                      <a:off x="6280113" y="2166867"/>
                      <a:ext cx="979545" cy="3189172"/>
                    </a:xfrm>
                    <a:custGeom>
                      <a:avLst/>
                      <a:gdLst>
                        <a:gd name="connsiteX0" fmla="*/ 0 w 979545"/>
                        <a:gd name="connsiteY0" fmla="*/ 0 h 3189172"/>
                        <a:gd name="connsiteX1" fmla="*/ 0 w 979545"/>
                        <a:gd name="connsiteY1" fmla="*/ 3189172 h 3189172"/>
                        <a:gd name="connsiteX2" fmla="*/ 979545 w 979545"/>
                        <a:gd name="connsiteY2" fmla="*/ 3189172 h 3189172"/>
                        <a:gd name="connsiteX3" fmla="*/ 979545 w 979545"/>
                        <a:gd name="connsiteY3" fmla="*/ 0 h 3189172"/>
                        <a:gd name="connsiteX4" fmla="*/ 0 w 979545"/>
                        <a:gd name="connsiteY4" fmla="*/ 0 h 3189172"/>
                        <a:gd name="connsiteX5" fmla="*/ 861205 w 979545"/>
                        <a:gd name="connsiteY5" fmla="*/ 3070832 h 3189172"/>
                        <a:gd name="connsiteX6" fmla="*/ 118382 w 979545"/>
                        <a:gd name="connsiteY6" fmla="*/ 3070832 h 3189172"/>
                        <a:gd name="connsiteX7" fmla="*/ 118382 w 979545"/>
                        <a:gd name="connsiteY7" fmla="*/ 118382 h 3189172"/>
                        <a:gd name="connsiteX8" fmla="*/ 861205 w 979545"/>
                        <a:gd name="connsiteY8" fmla="*/ 118382 h 3189172"/>
                        <a:gd name="connsiteX9" fmla="*/ 861205 w 979545"/>
                        <a:gd name="connsiteY9" fmla="*/ 3070832 h 318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3189172">
                          <a:moveTo>
                            <a:pt x="0" y="0"/>
                          </a:moveTo>
                          <a:lnTo>
                            <a:pt x="0" y="3189172"/>
                          </a:lnTo>
                          <a:lnTo>
                            <a:pt x="979545" y="3189172"/>
                          </a:lnTo>
                          <a:lnTo>
                            <a:pt x="979545" y="0"/>
                          </a:lnTo>
                          <a:lnTo>
                            <a:pt x="0" y="0"/>
                          </a:lnTo>
                          <a:close/>
                          <a:moveTo>
                            <a:pt x="861205" y="3070832"/>
                          </a:moveTo>
                          <a:lnTo>
                            <a:pt x="118382" y="3070832"/>
                          </a:lnTo>
                          <a:lnTo>
                            <a:pt x="118382" y="118382"/>
                          </a:lnTo>
                          <a:lnTo>
                            <a:pt x="861205" y="118382"/>
                          </a:lnTo>
                          <a:lnTo>
                            <a:pt x="861205" y="3070832"/>
                          </a:lnTo>
                          <a:close/>
                        </a:path>
                      </a:pathLst>
                    </a:custGeom>
                    <a:grpFill/>
                    <a:ln w="0" cap="flat">
                      <a:noFill/>
                      <a:prstDash val="solid"/>
                      <a:miter/>
                    </a:ln>
                  </p:spPr>
                  <p:txBody>
                    <a:bodyPr rtlCol="0" anchor="ctr"/>
                    <a:lstStyle/>
                    <a:p>
                      <a:endParaRPr lang="ko-KR" altLang="en-US"/>
                    </a:p>
                  </p:txBody>
                </p:sp>
                <p:sp>
                  <p:nvSpPr>
                    <p:cNvPr id="187" name="자유형: 도형 186">
                      <a:extLst>
                        <a:ext uri="{FF2B5EF4-FFF2-40B4-BE49-F238E27FC236}">
                          <a16:creationId xmlns:a16="http://schemas.microsoft.com/office/drawing/2014/main" id="{8AA477AE-3496-CB7D-0549-8EAF48322125}"/>
                        </a:ext>
                      </a:extLst>
                    </p:cNvPr>
                    <p:cNvSpPr/>
                    <p:nvPr/>
                  </p:nvSpPr>
                  <p:spPr>
                    <a:xfrm>
                      <a:off x="6269805" y="2156559"/>
                      <a:ext cx="1000162" cy="3209789"/>
                    </a:xfrm>
                    <a:custGeom>
                      <a:avLst/>
                      <a:gdLst>
                        <a:gd name="connsiteX0" fmla="*/ 1000162 w 1000162"/>
                        <a:gd name="connsiteY0" fmla="*/ 3209789 h 3209789"/>
                        <a:gd name="connsiteX1" fmla="*/ 0 w 1000162"/>
                        <a:gd name="connsiteY1" fmla="*/ 3209789 h 3209789"/>
                        <a:gd name="connsiteX2" fmla="*/ 0 w 1000162"/>
                        <a:gd name="connsiteY2" fmla="*/ 0 h 3209789"/>
                        <a:gd name="connsiteX3" fmla="*/ 1000162 w 1000162"/>
                        <a:gd name="connsiteY3" fmla="*/ 0 h 3209789"/>
                        <a:gd name="connsiteX4" fmla="*/ 1000162 w 1000162"/>
                        <a:gd name="connsiteY4" fmla="*/ 3209789 h 3209789"/>
                        <a:gd name="connsiteX5" fmla="*/ 20617 w 1000162"/>
                        <a:gd name="connsiteY5" fmla="*/ 3189172 h 3209789"/>
                        <a:gd name="connsiteX6" fmla="*/ 979545 w 1000162"/>
                        <a:gd name="connsiteY6" fmla="*/ 3189172 h 3209789"/>
                        <a:gd name="connsiteX7" fmla="*/ 979545 w 1000162"/>
                        <a:gd name="connsiteY7" fmla="*/ 20617 h 3209789"/>
                        <a:gd name="connsiteX8" fmla="*/ 20617 w 1000162"/>
                        <a:gd name="connsiteY8" fmla="*/ 20617 h 3209789"/>
                        <a:gd name="connsiteX9" fmla="*/ 20617 w 1000162"/>
                        <a:gd name="connsiteY9" fmla="*/ 3189172 h 3209789"/>
                        <a:gd name="connsiteX10" fmla="*/ 881822 w 1000162"/>
                        <a:gd name="connsiteY10" fmla="*/ 3091449 h 3209789"/>
                        <a:gd name="connsiteX11" fmla="*/ 118382 w 1000162"/>
                        <a:gd name="connsiteY11" fmla="*/ 3091449 h 3209789"/>
                        <a:gd name="connsiteX12" fmla="*/ 118382 w 1000162"/>
                        <a:gd name="connsiteY12" fmla="*/ 118382 h 3209789"/>
                        <a:gd name="connsiteX13" fmla="*/ 881822 w 1000162"/>
                        <a:gd name="connsiteY13" fmla="*/ 118382 h 3209789"/>
                        <a:gd name="connsiteX14" fmla="*/ 881822 w 1000162"/>
                        <a:gd name="connsiteY14" fmla="*/ 3091449 h 3209789"/>
                        <a:gd name="connsiteX15" fmla="*/ 138998 w 1000162"/>
                        <a:gd name="connsiteY15" fmla="*/ 3070832 h 3209789"/>
                        <a:gd name="connsiteX16" fmla="*/ 861205 w 1000162"/>
                        <a:gd name="connsiteY16" fmla="*/ 3070832 h 3209789"/>
                        <a:gd name="connsiteX17" fmla="*/ 861205 w 1000162"/>
                        <a:gd name="connsiteY17" fmla="*/ 138998 h 3209789"/>
                        <a:gd name="connsiteX18" fmla="*/ 138998 w 1000162"/>
                        <a:gd name="connsiteY18" fmla="*/ 138998 h 3209789"/>
                        <a:gd name="connsiteX19" fmla="*/ 138998 w 1000162"/>
                        <a:gd name="connsiteY19" fmla="*/ 3070832 h 32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3209789">
                          <a:moveTo>
                            <a:pt x="1000162" y="3209789"/>
                          </a:moveTo>
                          <a:lnTo>
                            <a:pt x="0" y="3209789"/>
                          </a:lnTo>
                          <a:lnTo>
                            <a:pt x="0" y="0"/>
                          </a:lnTo>
                          <a:lnTo>
                            <a:pt x="1000162" y="0"/>
                          </a:lnTo>
                          <a:lnTo>
                            <a:pt x="1000162" y="3209789"/>
                          </a:lnTo>
                          <a:close/>
                          <a:moveTo>
                            <a:pt x="20617" y="3189172"/>
                          </a:moveTo>
                          <a:lnTo>
                            <a:pt x="979545" y="3189172"/>
                          </a:lnTo>
                          <a:lnTo>
                            <a:pt x="979545" y="20617"/>
                          </a:lnTo>
                          <a:lnTo>
                            <a:pt x="20617" y="20617"/>
                          </a:lnTo>
                          <a:lnTo>
                            <a:pt x="20617" y="3189172"/>
                          </a:lnTo>
                          <a:close/>
                          <a:moveTo>
                            <a:pt x="881822" y="3091449"/>
                          </a:moveTo>
                          <a:lnTo>
                            <a:pt x="118382" y="3091449"/>
                          </a:lnTo>
                          <a:lnTo>
                            <a:pt x="118382" y="118382"/>
                          </a:lnTo>
                          <a:lnTo>
                            <a:pt x="881822" y="118382"/>
                          </a:lnTo>
                          <a:lnTo>
                            <a:pt x="881822" y="3091449"/>
                          </a:lnTo>
                          <a:close/>
                          <a:moveTo>
                            <a:pt x="138998" y="3070832"/>
                          </a:moveTo>
                          <a:lnTo>
                            <a:pt x="861205" y="3070832"/>
                          </a:lnTo>
                          <a:lnTo>
                            <a:pt x="861205" y="138998"/>
                          </a:lnTo>
                          <a:lnTo>
                            <a:pt x="138998" y="138998"/>
                          </a:lnTo>
                          <a:lnTo>
                            <a:pt x="138998" y="3070832"/>
                          </a:lnTo>
                          <a:close/>
                        </a:path>
                      </a:pathLst>
                    </a:custGeom>
                    <a:grpFill/>
                    <a:ln w="0" cap="flat">
                      <a:noFill/>
                      <a:prstDash val="solid"/>
                      <a:miter/>
                    </a:ln>
                  </p:spPr>
                  <p:txBody>
                    <a:bodyPr rtlCol="0" anchor="ctr"/>
                    <a:lstStyle/>
                    <a:p>
                      <a:endParaRPr lang="ko-KR" altLang="en-US"/>
                    </a:p>
                  </p:txBody>
                </p:sp>
              </p:grpSp>
              <p:grpSp>
                <p:nvGrpSpPr>
                  <p:cNvPr id="183" name="그래픽 314">
                    <a:extLst>
                      <a:ext uri="{FF2B5EF4-FFF2-40B4-BE49-F238E27FC236}">
                        <a16:creationId xmlns:a16="http://schemas.microsoft.com/office/drawing/2014/main" id="{E4FBD975-993E-79DC-3F2E-D150AA3E207E}"/>
                      </a:ext>
                    </a:extLst>
                  </p:cNvPr>
                  <p:cNvGrpSpPr/>
                  <p:nvPr/>
                </p:nvGrpSpPr>
                <p:grpSpPr>
                  <a:xfrm>
                    <a:off x="6263620" y="2150374"/>
                    <a:ext cx="1012532" cy="3222159"/>
                    <a:chOff x="6263620" y="2150374"/>
                    <a:chExt cx="1012532" cy="3222159"/>
                  </a:xfrm>
                  <a:grpFill/>
                </p:grpSpPr>
                <p:sp>
                  <p:nvSpPr>
                    <p:cNvPr id="184" name="자유형: 도형 183">
                      <a:extLst>
                        <a:ext uri="{FF2B5EF4-FFF2-40B4-BE49-F238E27FC236}">
                          <a16:creationId xmlns:a16="http://schemas.microsoft.com/office/drawing/2014/main" id="{D3646249-EEA0-D253-22DA-5B00D25E2D37}"/>
                        </a:ext>
                      </a:extLst>
                    </p:cNvPr>
                    <p:cNvSpPr/>
                    <p:nvPr/>
                  </p:nvSpPr>
                  <p:spPr>
                    <a:xfrm>
                      <a:off x="6273928" y="2160682"/>
                      <a:ext cx="991915" cy="3201542"/>
                    </a:xfrm>
                    <a:custGeom>
                      <a:avLst/>
                      <a:gdLst>
                        <a:gd name="connsiteX0" fmla="*/ 991915 w 991915"/>
                        <a:gd name="connsiteY0" fmla="*/ 3201542 h 3201542"/>
                        <a:gd name="connsiteX1" fmla="*/ 0 w 991915"/>
                        <a:gd name="connsiteY1" fmla="*/ 3201542 h 3201542"/>
                        <a:gd name="connsiteX2" fmla="*/ 0 w 991915"/>
                        <a:gd name="connsiteY2" fmla="*/ 0 h 3201542"/>
                        <a:gd name="connsiteX3" fmla="*/ 991915 w 991915"/>
                        <a:gd name="connsiteY3" fmla="*/ 0 h 3201542"/>
                        <a:gd name="connsiteX4" fmla="*/ 991915 w 991915"/>
                        <a:gd name="connsiteY4" fmla="*/ 3201542 h 3201542"/>
                        <a:gd name="connsiteX5" fmla="*/ 12370 w 991915"/>
                        <a:gd name="connsiteY5" fmla="*/ 3189172 h 3201542"/>
                        <a:gd name="connsiteX6" fmla="*/ 979545 w 991915"/>
                        <a:gd name="connsiteY6" fmla="*/ 3189172 h 3201542"/>
                        <a:gd name="connsiteX7" fmla="*/ 979545 w 991915"/>
                        <a:gd name="connsiteY7" fmla="*/ 12370 h 3201542"/>
                        <a:gd name="connsiteX8" fmla="*/ 12370 w 991915"/>
                        <a:gd name="connsiteY8" fmla="*/ 12370 h 3201542"/>
                        <a:gd name="connsiteX9" fmla="*/ 12370 w 991915"/>
                        <a:gd name="connsiteY9" fmla="*/ 3189172 h 3201542"/>
                        <a:gd name="connsiteX10" fmla="*/ 873575 w 991915"/>
                        <a:gd name="connsiteY10" fmla="*/ 3083202 h 3201542"/>
                        <a:gd name="connsiteX11" fmla="*/ 118382 w 991915"/>
                        <a:gd name="connsiteY11" fmla="*/ 3083202 h 3201542"/>
                        <a:gd name="connsiteX12" fmla="*/ 118382 w 991915"/>
                        <a:gd name="connsiteY12" fmla="*/ 118382 h 3201542"/>
                        <a:gd name="connsiteX13" fmla="*/ 873575 w 991915"/>
                        <a:gd name="connsiteY13" fmla="*/ 118382 h 3201542"/>
                        <a:gd name="connsiteX14" fmla="*/ 873575 w 991915"/>
                        <a:gd name="connsiteY14" fmla="*/ 3083202 h 3201542"/>
                        <a:gd name="connsiteX15" fmla="*/ 130752 w 991915"/>
                        <a:gd name="connsiteY15" fmla="*/ 3070832 h 3201542"/>
                        <a:gd name="connsiteX16" fmla="*/ 861205 w 991915"/>
                        <a:gd name="connsiteY16" fmla="*/ 3070832 h 3201542"/>
                        <a:gd name="connsiteX17" fmla="*/ 861205 w 991915"/>
                        <a:gd name="connsiteY17" fmla="*/ 130752 h 3201542"/>
                        <a:gd name="connsiteX18" fmla="*/ 130752 w 991915"/>
                        <a:gd name="connsiteY18" fmla="*/ 130752 h 3201542"/>
                        <a:gd name="connsiteX19" fmla="*/ 130752 w 991915"/>
                        <a:gd name="connsiteY19" fmla="*/ 3070832 h 320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3201542">
                          <a:moveTo>
                            <a:pt x="991915" y="3201542"/>
                          </a:moveTo>
                          <a:lnTo>
                            <a:pt x="0" y="3201542"/>
                          </a:lnTo>
                          <a:lnTo>
                            <a:pt x="0" y="0"/>
                          </a:lnTo>
                          <a:lnTo>
                            <a:pt x="991915" y="0"/>
                          </a:lnTo>
                          <a:lnTo>
                            <a:pt x="991915" y="3201542"/>
                          </a:lnTo>
                          <a:close/>
                          <a:moveTo>
                            <a:pt x="12370" y="3189172"/>
                          </a:moveTo>
                          <a:lnTo>
                            <a:pt x="979545" y="3189172"/>
                          </a:lnTo>
                          <a:lnTo>
                            <a:pt x="979545" y="12370"/>
                          </a:lnTo>
                          <a:lnTo>
                            <a:pt x="12370" y="12370"/>
                          </a:lnTo>
                          <a:lnTo>
                            <a:pt x="12370" y="3189172"/>
                          </a:lnTo>
                          <a:close/>
                          <a:moveTo>
                            <a:pt x="873575" y="3083202"/>
                          </a:moveTo>
                          <a:lnTo>
                            <a:pt x="118382" y="3083202"/>
                          </a:lnTo>
                          <a:lnTo>
                            <a:pt x="118382" y="118382"/>
                          </a:lnTo>
                          <a:lnTo>
                            <a:pt x="873575" y="118382"/>
                          </a:lnTo>
                          <a:lnTo>
                            <a:pt x="873575" y="3083202"/>
                          </a:lnTo>
                          <a:close/>
                          <a:moveTo>
                            <a:pt x="130752" y="3070832"/>
                          </a:moveTo>
                          <a:lnTo>
                            <a:pt x="861205" y="3070832"/>
                          </a:lnTo>
                          <a:lnTo>
                            <a:pt x="861205" y="130752"/>
                          </a:lnTo>
                          <a:lnTo>
                            <a:pt x="130752" y="130752"/>
                          </a:lnTo>
                          <a:lnTo>
                            <a:pt x="130752" y="3070832"/>
                          </a:lnTo>
                          <a:close/>
                        </a:path>
                      </a:pathLst>
                    </a:custGeom>
                    <a:grpFill/>
                    <a:ln w="0" cap="flat">
                      <a:noFill/>
                      <a:prstDash val="solid"/>
                      <a:miter/>
                    </a:ln>
                  </p:spPr>
                  <p:txBody>
                    <a:bodyPr rtlCol="0" anchor="ctr"/>
                    <a:lstStyle/>
                    <a:p>
                      <a:endParaRPr lang="ko-KR" altLang="en-US"/>
                    </a:p>
                  </p:txBody>
                </p:sp>
                <p:sp>
                  <p:nvSpPr>
                    <p:cNvPr id="185" name="자유형: 도형 184">
                      <a:extLst>
                        <a:ext uri="{FF2B5EF4-FFF2-40B4-BE49-F238E27FC236}">
                          <a16:creationId xmlns:a16="http://schemas.microsoft.com/office/drawing/2014/main" id="{9A50A655-5F0F-A489-90A7-CB086EA77DE2}"/>
                        </a:ext>
                      </a:extLst>
                    </p:cNvPr>
                    <p:cNvSpPr/>
                    <p:nvPr/>
                  </p:nvSpPr>
                  <p:spPr>
                    <a:xfrm>
                      <a:off x="6263620" y="2150374"/>
                      <a:ext cx="1012532" cy="3222159"/>
                    </a:xfrm>
                    <a:custGeom>
                      <a:avLst/>
                      <a:gdLst>
                        <a:gd name="connsiteX0" fmla="*/ 1012532 w 1012532"/>
                        <a:gd name="connsiteY0" fmla="*/ 3222159 h 3222159"/>
                        <a:gd name="connsiteX1" fmla="*/ 0 w 1012532"/>
                        <a:gd name="connsiteY1" fmla="*/ 3222159 h 3222159"/>
                        <a:gd name="connsiteX2" fmla="*/ 0 w 1012532"/>
                        <a:gd name="connsiteY2" fmla="*/ 0 h 3222159"/>
                        <a:gd name="connsiteX3" fmla="*/ 1012532 w 1012532"/>
                        <a:gd name="connsiteY3" fmla="*/ 0 h 3222159"/>
                        <a:gd name="connsiteX4" fmla="*/ 1012532 w 1012532"/>
                        <a:gd name="connsiteY4" fmla="*/ 3222159 h 3222159"/>
                        <a:gd name="connsiteX5" fmla="*/ 32987 w 1012532"/>
                        <a:gd name="connsiteY5" fmla="*/ 3189172 h 3222159"/>
                        <a:gd name="connsiteX6" fmla="*/ 979545 w 1012532"/>
                        <a:gd name="connsiteY6" fmla="*/ 3189172 h 3222159"/>
                        <a:gd name="connsiteX7" fmla="*/ 979545 w 1012532"/>
                        <a:gd name="connsiteY7" fmla="*/ 32987 h 3222159"/>
                        <a:gd name="connsiteX8" fmla="*/ 32987 w 1012532"/>
                        <a:gd name="connsiteY8" fmla="*/ 32987 h 3222159"/>
                        <a:gd name="connsiteX9" fmla="*/ 32987 w 1012532"/>
                        <a:gd name="connsiteY9" fmla="*/ 3189172 h 3222159"/>
                        <a:gd name="connsiteX10" fmla="*/ 894192 w 1012532"/>
                        <a:gd name="connsiteY10" fmla="*/ 3103819 h 3222159"/>
                        <a:gd name="connsiteX11" fmla="*/ 118382 w 1012532"/>
                        <a:gd name="connsiteY11" fmla="*/ 3103819 h 3222159"/>
                        <a:gd name="connsiteX12" fmla="*/ 118382 w 1012532"/>
                        <a:gd name="connsiteY12" fmla="*/ 118382 h 3222159"/>
                        <a:gd name="connsiteX13" fmla="*/ 894192 w 1012532"/>
                        <a:gd name="connsiteY13" fmla="*/ 118382 h 3222159"/>
                        <a:gd name="connsiteX14" fmla="*/ 894192 w 1012532"/>
                        <a:gd name="connsiteY14" fmla="*/ 3103819 h 3222159"/>
                        <a:gd name="connsiteX15" fmla="*/ 151368 w 1012532"/>
                        <a:gd name="connsiteY15" fmla="*/ 3070832 h 3222159"/>
                        <a:gd name="connsiteX16" fmla="*/ 861205 w 1012532"/>
                        <a:gd name="connsiteY16" fmla="*/ 3070832 h 3222159"/>
                        <a:gd name="connsiteX17" fmla="*/ 861205 w 1012532"/>
                        <a:gd name="connsiteY17" fmla="*/ 151368 h 3222159"/>
                        <a:gd name="connsiteX18" fmla="*/ 151368 w 1012532"/>
                        <a:gd name="connsiteY18" fmla="*/ 151368 h 3222159"/>
                        <a:gd name="connsiteX19" fmla="*/ 151368 w 1012532"/>
                        <a:gd name="connsiteY19" fmla="*/ 3070832 h 322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3222159">
                          <a:moveTo>
                            <a:pt x="1012532" y="3222159"/>
                          </a:moveTo>
                          <a:lnTo>
                            <a:pt x="0" y="3222159"/>
                          </a:lnTo>
                          <a:lnTo>
                            <a:pt x="0" y="0"/>
                          </a:lnTo>
                          <a:lnTo>
                            <a:pt x="1012532" y="0"/>
                          </a:lnTo>
                          <a:lnTo>
                            <a:pt x="1012532" y="3222159"/>
                          </a:lnTo>
                          <a:close/>
                          <a:moveTo>
                            <a:pt x="32987" y="3189172"/>
                          </a:moveTo>
                          <a:lnTo>
                            <a:pt x="979545" y="3189172"/>
                          </a:lnTo>
                          <a:lnTo>
                            <a:pt x="979545" y="32987"/>
                          </a:lnTo>
                          <a:lnTo>
                            <a:pt x="32987" y="32987"/>
                          </a:lnTo>
                          <a:lnTo>
                            <a:pt x="32987" y="3189172"/>
                          </a:lnTo>
                          <a:close/>
                          <a:moveTo>
                            <a:pt x="894192" y="3103819"/>
                          </a:moveTo>
                          <a:lnTo>
                            <a:pt x="118382" y="3103819"/>
                          </a:lnTo>
                          <a:lnTo>
                            <a:pt x="118382" y="118382"/>
                          </a:lnTo>
                          <a:lnTo>
                            <a:pt x="894192" y="118382"/>
                          </a:lnTo>
                          <a:lnTo>
                            <a:pt x="894192" y="3103819"/>
                          </a:lnTo>
                          <a:close/>
                          <a:moveTo>
                            <a:pt x="151368" y="3070832"/>
                          </a:moveTo>
                          <a:lnTo>
                            <a:pt x="861205" y="3070832"/>
                          </a:lnTo>
                          <a:lnTo>
                            <a:pt x="861205" y="151368"/>
                          </a:lnTo>
                          <a:lnTo>
                            <a:pt x="151368" y="151368"/>
                          </a:lnTo>
                          <a:lnTo>
                            <a:pt x="151368" y="3070832"/>
                          </a:lnTo>
                          <a:close/>
                        </a:path>
                      </a:pathLst>
                    </a:custGeom>
                    <a:grpFill/>
                    <a:ln w="0" cap="flat">
                      <a:noFill/>
                      <a:prstDash val="solid"/>
                      <a:miter/>
                    </a:ln>
                  </p:spPr>
                  <p:txBody>
                    <a:bodyPr rtlCol="0" anchor="ctr"/>
                    <a:lstStyle/>
                    <a:p>
                      <a:endParaRPr lang="ko-KR" altLang="en-US"/>
                    </a:p>
                  </p:txBody>
                </p:sp>
              </p:grpSp>
            </p:grpSp>
            <p:grpSp>
              <p:nvGrpSpPr>
                <p:cNvPr id="175" name="그래픽 314">
                  <a:extLst>
                    <a:ext uri="{FF2B5EF4-FFF2-40B4-BE49-F238E27FC236}">
                      <a16:creationId xmlns:a16="http://schemas.microsoft.com/office/drawing/2014/main" id="{3614169E-A6D2-3E8F-DE01-F53722A987FA}"/>
                    </a:ext>
                  </a:extLst>
                </p:cNvPr>
                <p:cNvGrpSpPr/>
                <p:nvPr/>
              </p:nvGrpSpPr>
              <p:grpSpPr>
                <a:xfrm>
                  <a:off x="6259496" y="2146250"/>
                  <a:ext cx="1020778" cy="3230405"/>
                  <a:chOff x="6259496" y="2146250"/>
                  <a:chExt cx="1020778" cy="3230405"/>
                </a:xfrm>
                <a:grpFill/>
              </p:grpSpPr>
              <p:grpSp>
                <p:nvGrpSpPr>
                  <p:cNvPr id="176" name="그래픽 314">
                    <a:extLst>
                      <a:ext uri="{FF2B5EF4-FFF2-40B4-BE49-F238E27FC236}">
                        <a16:creationId xmlns:a16="http://schemas.microsoft.com/office/drawing/2014/main" id="{59B13C6B-990C-E9EA-6B6B-B4BE146B9ED9}"/>
                      </a:ext>
                    </a:extLst>
                  </p:cNvPr>
                  <p:cNvGrpSpPr/>
                  <p:nvPr/>
                </p:nvGrpSpPr>
                <p:grpSpPr>
                  <a:xfrm>
                    <a:off x="6265681" y="2152435"/>
                    <a:ext cx="1008408" cy="3218035"/>
                    <a:chOff x="6265681" y="2152435"/>
                    <a:chExt cx="1008408" cy="3218035"/>
                  </a:xfrm>
                  <a:grpFill/>
                </p:grpSpPr>
                <p:sp>
                  <p:nvSpPr>
                    <p:cNvPr id="180" name="자유형: 도형 179">
                      <a:extLst>
                        <a:ext uri="{FF2B5EF4-FFF2-40B4-BE49-F238E27FC236}">
                          <a16:creationId xmlns:a16="http://schemas.microsoft.com/office/drawing/2014/main" id="{9B0A71D8-E74D-99D0-8DCF-570163C92864}"/>
                        </a:ext>
                      </a:extLst>
                    </p:cNvPr>
                    <p:cNvSpPr/>
                    <p:nvPr/>
                  </p:nvSpPr>
                  <p:spPr>
                    <a:xfrm>
                      <a:off x="6275990" y="2162744"/>
                      <a:ext cx="987792" cy="3197418"/>
                    </a:xfrm>
                    <a:custGeom>
                      <a:avLst/>
                      <a:gdLst>
                        <a:gd name="connsiteX0" fmla="*/ 987792 w 987792"/>
                        <a:gd name="connsiteY0" fmla="*/ 3197419 h 3197418"/>
                        <a:gd name="connsiteX1" fmla="*/ 0 w 987792"/>
                        <a:gd name="connsiteY1" fmla="*/ 3197419 h 3197418"/>
                        <a:gd name="connsiteX2" fmla="*/ 0 w 987792"/>
                        <a:gd name="connsiteY2" fmla="*/ 0 h 3197418"/>
                        <a:gd name="connsiteX3" fmla="*/ 987792 w 987792"/>
                        <a:gd name="connsiteY3" fmla="*/ 0 h 3197418"/>
                        <a:gd name="connsiteX4" fmla="*/ 987792 w 987792"/>
                        <a:gd name="connsiteY4" fmla="*/ 3197419 h 3197418"/>
                        <a:gd name="connsiteX5" fmla="*/ 8247 w 987792"/>
                        <a:gd name="connsiteY5" fmla="*/ 3189172 h 3197418"/>
                        <a:gd name="connsiteX6" fmla="*/ 979545 w 987792"/>
                        <a:gd name="connsiteY6" fmla="*/ 3189172 h 3197418"/>
                        <a:gd name="connsiteX7" fmla="*/ 979545 w 987792"/>
                        <a:gd name="connsiteY7" fmla="*/ 8247 h 3197418"/>
                        <a:gd name="connsiteX8" fmla="*/ 8247 w 987792"/>
                        <a:gd name="connsiteY8" fmla="*/ 8247 h 3197418"/>
                        <a:gd name="connsiteX9" fmla="*/ 8247 w 987792"/>
                        <a:gd name="connsiteY9" fmla="*/ 3189172 h 3197418"/>
                        <a:gd name="connsiteX10" fmla="*/ 869452 w 987792"/>
                        <a:gd name="connsiteY10" fmla="*/ 3079079 h 3197418"/>
                        <a:gd name="connsiteX11" fmla="*/ 118382 w 987792"/>
                        <a:gd name="connsiteY11" fmla="*/ 3079079 h 3197418"/>
                        <a:gd name="connsiteX12" fmla="*/ 118382 w 987792"/>
                        <a:gd name="connsiteY12" fmla="*/ 118382 h 3197418"/>
                        <a:gd name="connsiteX13" fmla="*/ 869452 w 987792"/>
                        <a:gd name="connsiteY13" fmla="*/ 118382 h 3197418"/>
                        <a:gd name="connsiteX14" fmla="*/ 869452 w 987792"/>
                        <a:gd name="connsiteY14" fmla="*/ 3079079 h 3197418"/>
                        <a:gd name="connsiteX15" fmla="*/ 126628 w 987792"/>
                        <a:gd name="connsiteY15" fmla="*/ 3070832 h 3197418"/>
                        <a:gd name="connsiteX16" fmla="*/ 861205 w 987792"/>
                        <a:gd name="connsiteY16" fmla="*/ 3070832 h 3197418"/>
                        <a:gd name="connsiteX17" fmla="*/ 861205 w 987792"/>
                        <a:gd name="connsiteY17" fmla="*/ 126628 h 3197418"/>
                        <a:gd name="connsiteX18" fmla="*/ 126628 w 987792"/>
                        <a:gd name="connsiteY18" fmla="*/ 126628 h 3197418"/>
                        <a:gd name="connsiteX19" fmla="*/ 126628 w 987792"/>
                        <a:gd name="connsiteY19" fmla="*/ 3070832 h 319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3197418">
                          <a:moveTo>
                            <a:pt x="987792" y="3197419"/>
                          </a:moveTo>
                          <a:lnTo>
                            <a:pt x="0" y="3197419"/>
                          </a:lnTo>
                          <a:lnTo>
                            <a:pt x="0" y="0"/>
                          </a:lnTo>
                          <a:lnTo>
                            <a:pt x="987792" y="0"/>
                          </a:lnTo>
                          <a:lnTo>
                            <a:pt x="987792" y="3197419"/>
                          </a:lnTo>
                          <a:close/>
                          <a:moveTo>
                            <a:pt x="8247" y="3189172"/>
                          </a:moveTo>
                          <a:lnTo>
                            <a:pt x="979545" y="3189172"/>
                          </a:lnTo>
                          <a:lnTo>
                            <a:pt x="979545" y="8247"/>
                          </a:lnTo>
                          <a:lnTo>
                            <a:pt x="8247" y="8247"/>
                          </a:lnTo>
                          <a:lnTo>
                            <a:pt x="8247" y="3189172"/>
                          </a:lnTo>
                          <a:close/>
                          <a:moveTo>
                            <a:pt x="869452" y="3079079"/>
                          </a:moveTo>
                          <a:lnTo>
                            <a:pt x="118382" y="3079079"/>
                          </a:lnTo>
                          <a:lnTo>
                            <a:pt x="118382" y="118382"/>
                          </a:lnTo>
                          <a:lnTo>
                            <a:pt x="869452" y="118382"/>
                          </a:lnTo>
                          <a:lnTo>
                            <a:pt x="869452" y="3079079"/>
                          </a:lnTo>
                          <a:close/>
                          <a:moveTo>
                            <a:pt x="126628" y="3070832"/>
                          </a:moveTo>
                          <a:lnTo>
                            <a:pt x="861205" y="3070832"/>
                          </a:lnTo>
                          <a:lnTo>
                            <a:pt x="861205" y="126628"/>
                          </a:lnTo>
                          <a:lnTo>
                            <a:pt x="126628" y="126628"/>
                          </a:lnTo>
                          <a:lnTo>
                            <a:pt x="126628" y="3070832"/>
                          </a:lnTo>
                          <a:close/>
                        </a:path>
                      </a:pathLst>
                    </a:custGeom>
                    <a:grpFill/>
                    <a:ln w="0" cap="flat">
                      <a:noFill/>
                      <a:prstDash val="solid"/>
                      <a:miter/>
                    </a:ln>
                  </p:spPr>
                  <p:txBody>
                    <a:bodyPr rtlCol="0" anchor="ctr"/>
                    <a:lstStyle/>
                    <a:p>
                      <a:endParaRPr lang="ko-KR" altLang="en-US"/>
                    </a:p>
                  </p:txBody>
                </p:sp>
                <p:sp>
                  <p:nvSpPr>
                    <p:cNvPr id="181" name="자유형: 도형 180">
                      <a:extLst>
                        <a:ext uri="{FF2B5EF4-FFF2-40B4-BE49-F238E27FC236}">
                          <a16:creationId xmlns:a16="http://schemas.microsoft.com/office/drawing/2014/main" id="{BB536CF9-76B2-0D1E-6F52-B8ACEEB34634}"/>
                        </a:ext>
                      </a:extLst>
                    </p:cNvPr>
                    <p:cNvSpPr/>
                    <p:nvPr/>
                  </p:nvSpPr>
                  <p:spPr>
                    <a:xfrm>
                      <a:off x="6265681" y="2152435"/>
                      <a:ext cx="1008408" cy="3218035"/>
                    </a:xfrm>
                    <a:custGeom>
                      <a:avLst/>
                      <a:gdLst>
                        <a:gd name="connsiteX0" fmla="*/ 1008409 w 1008408"/>
                        <a:gd name="connsiteY0" fmla="*/ 3218036 h 3218035"/>
                        <a:gd name="connsiteX1" fmla="*/ 0 w 1008408"/>
                        <a:gd name="connsiteY1" fmla="*/ 3218036 h 3218035"/>
                        <a:gd name="connsiteX2" fmla="*/ 0 w 1008408"/>
                        <a:gd name="connsiteY2" fmla="*/ 0 h 3218035"/>
                        <a:gd name="connsiteX3" fmla="*/ 1008409 w 1008408"/>
                        <a:gd name="connsiteY3" fmla="*/ 0 h 3218035"/>
                        <a:gd name="connsiteX4" fmla="*/ 1008409 w 1008408"/>
                        <a:gd name="connsiteY4" fmla="*/ 3218036 h 3218035"/>
                        <a:gd name="connsiteX5" fmla="*/ 28864 w 1008408"/>
                        <a:gd name="connsiteY5" fmla="*/ 3189172 h 3218035"/>
                        <a:gd name="connsiteX6" fmla="*/ 979545 w 1008408"/>
                        <a:gd name="connsiteY6" fmla="*/ 3189172 h 3218035"/>
                        <a:gd name="connsiteX7" fmla="*/ 979545 w 1008408"/>
                        <a:gd name="connsiteY7" fmla="*/ 28864 h 3218035"/>
                        <a:gd name="connsiteX8" fmla="*/ 28864 w 1008408"/>
                        <a:gd name="connsiteY8" fmla="*/ 28864 h 3218035"/>
                        <a:gd name="connsiteX9" fmla="*/ 28864 w 1008408"/>
                        <a:gd name="connsiteY9" fmla="*/ 3189172 h 3218035"/>
                        <a:gd name="connsiteX10" fmla="*/ 890069 w 1008408"/>
                        <a:gd name="connsiteY10" fmla="*/ 3099696 h 3218035"/>
                        <a:gd name="connsiteX11" fmla="*/ 118382 w 1008408"/>
                        <a:gd name="connsiteY11" fmla="*/ 3099696 h 3218035"/>
                        <a:gd name="connsiteX12" fmla="*/ 118382 w 1008408"/>
                        <a:gd name="connsiteY12" fmla="*/ 118382 h 3218035"/>
                        <a:gd name="connsiteX13" fmla="*/ 890069 w 1008408"/>
                        <a:gd name="connsiteY13" fmla="*/ 118382 h 3218035"/>
                        <a:gd name="connsiteX14" fmla="*/ 890069 w 1008408"/>
                        <a:gd name="connsiteY14" fmla="*/ 3099696 h 3218035"/>
                        <a:gd name="connsiteX15" fmla="*/ 147245 w 1008408"/>
                        <a:gd name="connsiteY15" fmla="*/ 3070832 h 3218035"/>
                        <a:gd name="connsiteX16" fmla="*/ 861205 w 1008408"/>
                        <a:gd name="connsiteY16" fmla="*/ 3070832 h 3218035"/>
                        <a:gd name="connsiteX17" fmla="*/ 861205 w 1008408"/>
                        <a:gd name="connsiteY17" fmla="*/ 147245 h 3218035"/>
                        <a:gd name="connsiteX18" fmla="*/ 147245 w 1008408"/>
                        <a:gd name="connsiteY18" fmla="*/ 147245 h 3218035"/>
                        <a:gd name="connsiteX19" fmla="*/ 147245 w 1008408"/>
                        <a:gd name="connsiteY19" fmla="*/ 3070832 h 321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8" h="3218035">
                          <a:moveTo>
                            <a:pt x="1008409" y="3218036"/>
                          </a:moveTo>
                          <a:lnTo>
                            <a:pt x="0" y="3218036"/>
                          </a:lnTo>
                          <a:lnTo>
                            <a:pt x="0" y="0"/>
                          </a:lnTo>
                          <a:lnTo>
                            <a:pt x="1008409" y="0"/>
                          </a:lnTo>
                          <a:lnTo>
                            <a:pt x="1008409" y="3218036"/>
                          </a:lnTo>
                          <a:close/>
                          <a:moveTo>
                            <a:pt x="28864" y="3189172"/>
                          </a:moveTo>
                          <a:lnTo>
                            <a:pt x="979545" y="3189172"/>
                          </a:lnTo>
                          <a:lnTo>
                            <a:pt x="979545" y="28864"/>
                          </a:lnTo>
                          <a:lnTo>
                            <a:pt x="28864" y="28864"/>
                          </a:lnTo>
                          <a:lnTo>
                            <a:pt x="28864" y="3189172"/>
                          </a:lnTo>
                          <a:close/>
                          <a:moveTo>
                            <a:pt x="890069" y="3099696"/>
                          </a:moveTo>
                          <a:lnTo>
                            <a:pt x="118382" y="3099696"/>
                          </a:lnTo>
                          <a:lnTo>
                            <a:pt x="118382" y="118382"/>
                          </a:lnTo>
                          <a:lnTo>
                            <a:pt x="890069" y="118382"/>
                          </a:lnTo>
                          <a:lnTo>
                            <a:pt x="890069" y="3099696"/>
                          </a:lnTo>
                          <a:close/>
                          <a:moveTo>
                            <a:pt x="147245" y="3070832"/>
                          </a:moveTo>
                          <a:lnTo>
                            <a:pt x="861205" y="3070832"/>
                          </a:lnTo>
                          <a:lnTo>
                            <a:pt x="861205" y="147245"/>
                          </a:lnTo>
                          <a:lnTo>
                            <a:pt x="147245" y="147245"/>
                          </a:lnTo>
                          <a:lnTo>
                            <a:pt x="147245" y="3070832"/>
                          </a:lnTo>
                          <a:close/>
                        </a:path>
                      </a:pathLst>
                    </a:custGeom>
                    <a:grpFill/>
                    <a:ln w="0" cap="flat">
                      <a:noFill/>
                      <a:prstDash val="solid"/>
                      <a:miter/>
                    </a:ln>
                  </p:spPr>
                  <p:txBody>
                    <a:bodyPr rtlCol="0" anchor="ctr"/>
                    <a:lstStyle/>
                    <a:p>
                      <a:endParaRPr lang="ko-KR" altLang="en-US"/>
                    </a:p>
                  </p:txBody>
                </p:sp>
              </p:grpSp>
              <p:grpSp>
                <p:nvGrpSpPr>
                  <p:cNvPr id="177" name="그래픽 314">
                    <a:extLst>
                      <a:ext uri="{FF2B5EF4-FFF2-40B4-BE49-F238E27FC236}">
                        <a16:creationId xmlns:a16="http://schemas.microsoft.com/office/drawing/2014/main" id="{08683A05-2139-B4F0-82CE-76F3C1062D96}"/>
                      </a:ext>
                    </a:extLst>
                  </p:cNvPr>
                  <p:cNvGrpSpPr/>
                  <p:nvPr/>
                </p:nvGrpSpPr>
                <p:grpSpPr>
                  <a:xfrm>
                    <a:off x="6259496" y="2146250"/>
                    <a:ext cx="1020778" cy="3230405"/>
                    <a:chOff x="6259496" y="2146250"/>
                    <a:chExt cx="1020778" cy="3230405"/>
                  </a:xfrm>
                  <a:grpFill/>
                </p:grpSpPr>
                <p:sp>
                  <p:nvSpPr>
                    <p:cNvPr id="178" name="자유형: 도형 177">
                      <a:extLst>
                        <a:ext uri="{FF2B5EF4-FFF2-40B4-BE49-F238E27FC236}">
                          <a16:creationId xmlns:a16="http://schemas.microsoft.com/office/drawing/2014/main" id="{930CE9C4-D4AA-2F3D-D560-3AB9ADF41A71}"/>
                        </a:ext>
                      </a:extLst>
                    </p:cNvPr>
                    <p:cNvSpPr/>
                    <p:nvPr/>
                  </p:nvSpPr>
                  <p:spPr>
                    <a:xfrm>
                      <a:off x="6269805" y="2156559"/>
                      <a:ext cx="1000162" cy="3209789"/>
                    </a:xfrm>
                    <a:custGeom>
                      <a:avLst/>
                      <a:gdLst>
                        <a:gd name="connsiteX0" fmla="*/ 1000162 w 1000162"/>
                        <a:gd name="connsiteY0" fmla="*/ 3209789 h 3209789"/>
                        <a:gd name="connsiteX1" fmla="*/ 0 w 1000162"/>
                        <a:gd name="connsiteY1" fmla="*/ 3209789 h 3209789"/>
                        <a:gd name="connsiteX2" fmla="*/ 0 w 1000162"/>
                        <a:gd name="connsiteY2" fmla="*/ 0 h 3209789"/>
                        <a:gd name="connsiteX3" fmla="*/ 1000162 w 1000162"/>
                        <a:gd name="connsiteY3" fmla="*/ 0 h 3209789"/>
                        <a:gd name="connsiteX4" fmla="*/ 1000162 w 1000162"/>
                        <a:gd name="connsiteY4" fmla="*/ 3209789 h 3209789"/>
                        <a:gd name="connsiteX5" fmla="*/ 20617 w 1000162"/>
                        <a:gd name="connsiteY5" fmla="*/ 3189172 h 3209789"/>
                        <a:gd name="connsiteX6" fmla="*/ 979545 w 1000162"/>
                        <a:gd name="connsiteY6" fmla="*/ 3189172 h 3209789"/>
                        <a:gd name="connsiteX7" fmla="*/ 979545 w 1000162"/>
                        <a:gd name="connsiteY7" fmla="*/ 20617 h 3209789"/>
                        <a:gd name="connsiteX8" fmla="*/ 20617 w 1000162"/>
                        <a:gd name="connsiteY8" fmla="*/ 20617 h 3209789"/>
                        <a:gd name="connsiteX9" fmla="*/ 20617 w 1000162"/>
                        <a:gd name="connsiteY9" fmla="*/ 3189172 h 3209789"/>
                        <a:gd name="connsiteX10" fmla="*/ 881822 w 1000162"/>
                        <a:gd name="connsiteY10" fmla="*/ 3091449 h 3209789"/>
                        <a:gd name="connsiteX11" fmla="*/ 118382 w 1000162"/>
                        <a:gd name="connsiteY11" fmla="*/ 3091449 h 3209789"/>
                        <a:gd name="connsiteX12" fmla="*/ 118382 w 1000162"/>
                        <a:gd name="connsiteY12" fmla="*/ 118382 h 3209789"/>
                        <a:gd name="connsiteX13" fmla="*/ 881822 w 1000162"/>
                        <a:gd name="connsiteY13" fmla="*/ 118382 h 3209789"/>
                        <a:gd name="connsiteX14" fmla="*/ 881822 w 1000162"/>
                        <a:gd name="connsiteY14" fmla="*/ 3091449 h 3209789"/>
                        <a:gd name="connsiteX15" fmla="*/ 138998 w 1000162"/>
                        <a:gd name="connsiteY15" fmla="*/ 3070832 h 3209789"/>
                        <a:gd name="connsiteX16" fmla="*/ 861205 w 1000162"/>
                        <a:gd name="connsiteY16" fmla="*/ 3070832 h 3209789"/>
                        <a:gd name="connsiteX17" fmla="*/ 861205 w 1000162"/>
                        <a:gd name="connsiteY17" fmla="*/ 138998 h 3209789"/>
                        <a:gd name="connsiteX18" fmla="*/ 138998 w 1000162"/>
                        <a:gd name="connsiteY18" fmla="*/ 138998 h 3209789"/>
                        <a:gd name="connsiteX19" fmla="*/ 138998 w 1000162"/>
                        <a:gd name="connsiteY19" fmla="*/ 3070832 h 32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3209789">
                          <a:moveTo>
                            <a:pt x="1000162" y="3209789"/>
                          </a:moveTo>
                          <a:lnTo>
                            <a:pt x="0" y="3209789"/>
                          </a:lnTo>
                          <a:lnTo>
                            <a:pt x="0" y="0"/>
                          </a:lnTo>
                          <a:lnTo>
                            <a:pt x="1000162" y="0"/>
                          </a:lnTo>
                          <a:lnTo>
                            <a:pt x="1000162" y="3209789"/>
                          </a:lnTo>
                          <a:close/>
                          <a:moveTo>
                            <a:pt x="20617" y="3189172"/>
                          </a:moveTo>
                          <a:lnTo>
                            <a:pt x="979545" y="3189172"/>
                          </a:lnTo>
                          <a:lnTo>
                            <a:pt x="979545" y="20617"/>
                          </a:lnTo>
                          <a:lnTo>
                            <a:pt x="20617" y="20617"/>
                          </a:lnTo>
                          <a:lnTo>
                            <a:pt x="20617" y="3189172"/>
                          </a:lnTo>
                          <a:close/>
                          <a:moveTo>
                            <a:pt x="881822" y="3091449"/>
                          </a:moveTo>
                          <a:lnTo>
                            <a:pt x="118382" y="3091449"/>
                          </a:lnTo>
                          <a:lnTo>
                            <a:pt x="118382" y="118382"/>
                          </a:lnTo>
                          <a:lnTo>
                            <a:pt x="881822" y="118382"/>
                          </a:lnTo>
                          <a:lnTo>
                            <a:pt x="881822" y="3091449"/>
                          </a:lnTo>
                          <a:close/>
                          <a:moveTo>
                            <a:pt x="138998" y="3070832"/>
                          </a:moveTo>
                          <a:lnTo>
                            <a:pt x="861205" y="3070832"/>
                          </a:lnTo>
                          <a:lnTo>
                            <a:pt x="861205" y="138998"/>
                          </a:lnTo>
                          <a:lnTo>
                            <a:pt x="138998" y="138998"/>
                          </a:lnTo>
                          <a:lnTo>
                            <a:pt x="138998" y="3070832"/>
                          </a:lnTo>
                          <a:close/>
                        </a:path>
                      </a:pathLst>
                    </a:custGeom>
                    <a:grpFill/>
                    <a:ln w="0" cap="flat">
                      <a:noFill/>
                      <a:prstDash val="solid"/>
                      <a:miter/>
                    </a:ln>
                  </p:spPr>
                  <p:txBody>
                    <a:bodyPr rtlCol="0" anchor="ctr"/>
                    <a:lstStyle/>
                    <a:p>
                      <a:endParaRPr lang="ko-KR" altLang="en-US"/>
                    </a:p>
                  </p:txBody>
                </p:sp>
                <p:sp>
                  <p:nvSpPr>
                    <p:cNvPr id="179" name="자유형: 도형 178">
                      <a:extLst>
                        <a:ext uri="{FF2B5EF4-FFF2-40B4-BE49-F238E27FC236}">
                          <a16:creationId xmlns:a16="http://schemas.microsoft.com/office/drawing/2014/main" id="{8674E4A9-8157-EECC-C27B-6E253D911562}"/>
                        </a:ext>
                      </a:extLst>
                    </p:cNvPr>
                    <p:cNvSpPr/>
                    <p:nvPr/>
                  </p:nvSpPr>
                  <p:spPr>
                    <a:xfrm>
                      <a:off x="6259496" y="2146250"/>
                      <a:ext cx="1020778" cy="3230405"/>
                    </a:xfrm>
                    <a:custGeom>
                      <a:avLst/>
                      <a:gdLst>
                        <a:gd name="connsiteX0" fmla="*/ 1020779 w 1020778"/>
                        <a:gd name="connsiteY0" fmla="*/ 3230406 h 3230405"/>
                        <a:gd name="connsiteX1" fmla="*/ 0 w 1020778"/>
                        <a:gd name="connsiteY1" fmla="*/ 3230406 h 3230405"/>
                        <a:gd name="connsiteX2" fmla="*/ 0 w 1020778"/>
                        <a:gd name="connsiteY2" fmla="*/ 0 h 3230405"/>
                        <a:gd name="connsiteX3" fmla="*/ 1020779 w 1020778"/>
                        <a:gd name="connsiteY3" fmla="*/ 0 h 3230405"/>
                        <a:gd name="connsiteX4" fmla="*/ 1020779 w 1020778"/>
                        <a:gd name="connsiteY4" fmla="*/ 3230406 h 3230405"/>
                        <a:gd name="connsiteX5" fmla="*/ 20617 w 1020778"/>
                        <a:gd name="connsiteY5" fmla="*/ 3209789 h 3230405"/>
                        <a:gd name="connsiteX6" fmla="*/ 1000162 w 1020778"/>
                        <a:gd name="connsiteY6" fmla="*/ 3209789 h 3230405"/>
                        <a:gd name="connsiteX7" fmla="*/ 1000162 w 1020778"/>
                        <a:gd name="connsiteY7" fmla="*/ 20617 h 3230405"/>
                        <a:gd name="connsiteX8" fmla="*/ 1000162 w 1020778"/>
                        <a:gd name="connsiteY8" fmla="*/ 3209789 h 3230405"/>
                        <a:gd name="connsiteX9" fmla="*/ 20617 w 1020778"/>
                        <a:gd name="connsiteY9" fmla="*/ 3209789 h 3230405"/>
                        <a:gd name="connsiteX10" fmla="*/ 41234 w 1020778"/>
                        <a:gd name="connsiteY10" fmla="*/ 3189172 h 3230405"/>
                        <a:gd name="connsiteX11" fmla="*/ 979545 w 1020778"/>
                        <a:gd name="connsiteY11" fmla="*/ 3189172 h 3230405"/>
                        <a:gd name="connsiteX12" fmla="*/ 979545 w 1020778"/>
                        <a:gd name="connsiteY12" fmla="*/ 41234 h 3230405"/>
                        <a:gd name="connsiteX13" fmla="*/ 41234 w 1020778"/>
                        <a:gd name="connsiteY13" fmla="*/ 41234 h 3230405"/>
                        <a:gd name="connsiteX14" fmla="*/ 41234 w 1020778"/>
                        <a:gd name="connsiteY14" fmla="*/ 3189172 h 3230405"/>
                        <a:gd name="connsiteX15" fmla="*/ 902439 w 1020778"/>
                        <a:gd name="connsiteY15" fmla="*/ 3112066 h 3230405"/>
                        <a:gd name="connsiteX16" fmla="*/ 118382 w 1020778"/>
                        <a:gd name="connsiteY16" fmla="*/ 3112066 h 3230405"/>
                        <a:gd name="connsiteX17" fmla="*/ 118382 w 1020778"/>
                        <a:gd name="connsiteY17" fmla="*/ 118382 h 3230405"/>
                        <a:gd name="connsiteX18" fmla="*/ 902439 w 1020778"/>
                        <a:gd name="connsiteY18" fmla="*/ 118382 h 3230405"/>
                        <a:gd name="connsiteX19" fmla="*/ 902439 w 1020778"/>
                        <a:gd name="connsiteY19" fmla="*/ 3112066 h 3230405"/>
                        <a:gd name="connsiteX20" fmla="*/ 138998 w 1020778"/>
                        <a:gd name="connsiteY20" fmla="*/ 3091449 h 3230405"/>
                        <a:gd name="connsiteX21" fmla="*/ 881822 w 1020778"/>
                        <a:gd name="connsiteY21" fmla="*/ 3091449 h 3230405"/>
                        <a:gd name="connsiteX22" fmla="*/ 881822 w 1020778"/>
                        <a:gd name="connsiteY22" fmla="*/ 138998 h 3230405"/>
                        <a:gd name="connsiteX23" fmla="*/ 881822 w 1020778"/>
                        <a:gd name="connsiteY23" fmla="*/ 3091449 h 3230405"/>
                        <a:gd name="connsiteX24" fmla="*/ 138998 w 1020778"/>
                        <a:gd name="connsiteY24" fmla="*/ 3091449 h 3230405"/>
                        <a:gd name="connsiteX25" fmla="*/ 159615 w 1020778"/>
                        <a:gd name="connsiteY25" fmla="*/ 3070832 h 3230405"/>
                        <a:gd name="connsiteX26" fmla="*/ 861205 w 1020778"/>
                        <a:gd name="connsiteY26" fmla="*/ 3070832 h 3230405"/>
                        <a:gd name="connsiteX27" fmla="*/ 861205 w 1020778"/>
                        <a:gd name="connsiteY27" fmla="*/ 159615 h 3230405"/>
                        <a:gd name="connsiteX28" fmla="*/ 159615 w 1020778"/>
                        <a:gd name="connsiteY28" fmla="*/ 159615 h 3230405"/>
                        <a:gd name="connsiteX29" fmla="*/ 159615 w 1020778"/>
                        <a:gd name="connsiteY29" fmla="*/ 3070832 h 3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8" h="3230405">
                          <a:moveTo>
                            <a:pt x="1020779" y="3230406"/>
                          </a:moveTo>
                          <a:lnTo>
                            <a:pt x="0" y="3230406"/>
                          </a:lnTo>
                          <a:lnTo>
                            <a:pt x="0" y="0"/>
                          </a:lnTo>
                          <a:lnTo>
                            <a:pt x="1020779" y="0"/>
                          </a:lnTo>
                          <a:lnTo>
                            <a:pt x="1020779" y="3230406"/>
                          </a:lnTo>
                          <a:close/>
                          <a:moveTo>
                            <a:pt x="20617" y="3209789"/>
                          </a:moveTo>
                          <a:lnTo>
                            <a:pt x="1000162" y="3209789"/>
                          </a:lnTo>
                          <a:lnTo>
                            <a:pt x="1000162" y="20617"/>
                          </a:lnTo>
                          <a:lnTo>
                            <a:pt x="1000162" y="3209789"/>
                          </a:lnTo>
                          <a:lnTo>
                            <a:pt x="20617" y="3209789"/>
                          </a:lnTo>
                          <a:close/>
                          <a:moveTo>
                            <a:pt x="41234" y="3189172"/>
                          </a:moveTo>
                          <a:lnTo>
                            <a:pt x="979545" y="3189172"/>
                          </a:lnTo>
                          <a:lnTo>
                            <a:pt x="979545" y="41234"/>
                          </a:lnTo>
                          <a:lnTo>
                            <a:pt x="41234" y="41234"/>
                          </a:lnTo>
                          <a:lnTo>
                            <a:pt x="41234" y="3189172"/>
                          </a:lnTo>
                          <a:close/>
                          <a:moveTo>
                            <a:pt x="902439" y="3112066"/>
                          </a:moveTo>
                          <a:lnTo>
                            <a:pt x="118382" y="3112066"/>
                          </a:lnTo>
                          <a:lnTo>
                            <a:pt x="118382" y="118382"/>
                          </a:lnTo>
                          <a:lnTo>
                            <a:pt x="902439" y="118382"/>
                          </a:lnTo>
                          <a:lnTo>
                            <a:pt x="902439" y="3112066"/>
                          </a:lnTo>
                          <a:close/>
                          <a:moveTo>
                            <a:pt x="138998" y="3091449"/>
                          </a:moveTo>
                          <a:lnTo>
                            <a:pt x="881822" y="3091449"/>
                          </a:lnTo>
                          <a:lnTo>
                            <a:pt x="881822" y="138998"/>
                          </a:lnTo>
                          <a:lnTo>
                            <a:pt x="881822" y="3091449"/>
                          </a:lnTo>
                          <a:lnTo>
                            <a:pt x="138998" y="3091449"/>
                          </a:lnTo>
                          <a:close/>
                          <a:moveTo>
                            <a:pt x="159615" y="3070832"/>
                          </a:moveTo>
                          <a:lnTo>
                            <a:pt x="861205" y="3070832"/>
                          </a:lnTo>
                          <a:lnTo>
                            <a:pt x="861205" y="159615"/>
                          </a:lnTo>
                          <a:lnTo>
                            <a:pt x="159615" y="159615"/>
                          </a:lnTo>
                          <a:lnTo>
                            <a:pt x="159615" y="3070832"/>
                          </a:lnTo>
                          <a:close/>
                        </a:path>
                      </a:pathLst>
                    </a:custGeom>
                    <a:grpFill/>
                    <a:ln w="0" cap="flat">
                      <a:noFill/>
                      <a:prstDash val="solid"/>
                      <a:miter/>
                    </a:ln>
                  </p:spPr>
                  <p:txBody>
                    <a:bodyPr rtlCol="0" anchor="ctr"/>
                    <a:lstStyle/>
                    <a:p>
                      <a:endParaRPr lang="ko-KR" altLang="en-US"/>
                    </a:p>
                  </p:txBody>
                </p:sp>
              </p:grpSp>
            </p:grpSp>
          </p:grpSp>
          <p:grpSp>
            <p:nvGrpSpPr>
              <p:cNvPr id="158" name="그래픽 314">
                <a:extLst>
                  <a:ext uri="{FF2B5EF4-FFF2-40B4-BE49-F238E27FC236}">
                    <a16:creationId xmlns:a16="http://schemas.microsoft.com/office/drawing/2014/main" id="{97AA9E7E-DF46-07D4-19A5-B75C065021A2}"/>
                  </a:ext>
                </a:extLst>
              </p:cNvPr>
              <p:cNvGrpSpPr/>
              <p:nvPr/>
            </p:nvGrpSpPr>
            <p:grpSpPr>
              <a:xfrm>
                <a:off x="2276289" y="0"/>
                <a:ext cx="4948816" cy="3483827"/>
                <a:chOff x="2276289" y="0"/>
                <a:chExt cx="4948816" cy="3483827"/>
              </a:xfrm>
              <a:grpFill/>
            </p:grpSpPr>
            <p:grpSp>
              <p:nvGrpSpPr>
                <p:cNvPr id="159" name="그래픽 314">
                  <a:extLst>
                    <a:ext uri="{FF2B5EF4-FFF2-40B4-BE49-F238E27FC236}">
                      <a16:creationId xmlns:a16="http://schemas.microsoft.com/office/drawing/2014/main" id="{68814244-2137-3801-287A-7F92229FE932}"/>
                    </a:ext>
                  </a:extLst>
                </p:cNvPr>
                <p:cNvGrpSpPr/>
                <p:nvPr/>
              </p:nvGrpSpPr>
              <p:grpSpPr>
                <a:xfrm>
                  <a:off x="2281938" y="5030"/>
                  <a:ext cx="4938136" cy="3473148"/>
                  <a:chOff x="2281938" y="5030"/>
                  <a:chExt cx="4938136" cy="3473148"/>
                </a:xfrm>
                <a:grpFill/>
              </p:grpSpPr>
              <p:grpSp>
                <p:nvGrpSpPr>
                  <p:cNvPr id="168" name="그래픽 314">
                    <a:extLst>
                      <a:ext uri="{FF2B5EF4-FFF2-40B4-BE49-F238E27FC236}">
                        <a16:creationId xmlns:a16="http://schemas.microsoft.com/office/drawing/2014/main" id="{DBDD7F0F-2AE0-3F85-42A0-7E4751EF9E04}"/>
                      </a:ext>
                    </a:extLst>
                  </p:cNvPr>
                  <p:cNvGrpSpPr/>
                  <p:nvPr/>
                </p:nvGrpSpPr>
                <p:grpSpPr>
                  <a:xfrm>
                    <a:off x="2290390" y="12576"/>
                    <a:ext cx="4922138" cy="3457149"/>
                    <a:chOff x="2290390" y="12576"/>
                    <a:chExt cx="4922138" cy="3457149"/>
                  </a:xfrm>
                  <a:grpFill/>
                </p:grpSpPr>
                <p:sp>
                  <p:nvSpPr>
                    <p:cNvPr id="172" name="자유형: 도형 171">
                      <a:extLst>
                        <a:ext uri="{FF2B5EF4-FFF2-40B4-BE49-F238E27FC236}">
                          <a16:creationId xmlns:a16="http://schemas.microsoft.com/office/drawing/2014/main" id="{7DBC72BF-4648-B42B-02EE-3A02B6B55559}"/>
                        </a:ext>
                      </a:extLst>
                    </p:cNvPr>
                    <p:cNvSpPr/>
                    <p:nvPr/>
                  </p:nvSpPr>
                  <p:spPr>
                    <a:xfrm>
                      <a:off x="2304534" y="25111"/>
                      <a:ext cx="4895418" cy="3430512"/>
                    </a:xfrm>
                    <a:custGeom>
                      <a:avLst/>
                      <a:gdLst>
                        <a:gd name="connsiteX0" fmla="*/ 4532522 w 4895418"/>
                        <a:gd name="connsiteY0" fmla="*/ 1758902 h 3430512"/>
                        <a:gd name="connsiteX1" fmla="*/ 4720259 w 4895418"/>
                        <a:gd name="connsiteY1" fmla="*/ 1034098 h 3430512"/>
                        <a:gd name="connsiteX2" fmla="*/ 4721331 w 4895418"/>
                        <a:gd name="connsiteY2" fmla="*/ 1034386 h 3430512"/>
                        <a:gd name="connsiteX3" fmla="*/ 4895419 w 4895418"/>
                        <a:gd name="connsiteY3" fmla="*/ 362279 h 3430512"/>
                        <a:gd name="connsiteX4" fmla="*/ 4894306 w 4895418"/>
                        <a:gd name="connsiteY4" fmla="*/ 361990 h 3430512"/>
                        <a:gd name="connsiteX5" fmla="*/ 4894595 w 4895418"/>
                        <a:gd name="connsiteY5" fmla="*/ 360877 h 3430512"/>
                        <a:gd name="connsiteX6" fmla="*/ 4222404 w 4895418"/>
                        <a:gd name="connsiteY6" fmla="*/ 186747 h 3430512"/>
                        <a:gd name="connsiteX7" fmla="*/ 4222116 w 4895418"/>
                        <a:gd name="connsiteY7" fmla="*/ 187819 h 3430512"/>
                        <a:gd name="connsiteX8" fmla="*/ 3497393 w 4895418"/>
                        <a:gd name="connsiteY8" fmla="*/ 0 h 3430512"/>
                        <a:gd name="connsiteX9" fmla="*/ 3323264 w 4895418"/>
                        <a:gd name="connsiteY9" fmla="*/ 672232 h 3430512"/>
                        <a:gd name="connsiteX10" fmla="*/ 3572439 w 4895418"/>
                        <a:gd name="connsiteY10" fmla="*/ 736762 h 3430512"/>
                        <a:gd name="connsiteX11" fmla="*/ 0 w 4895418"/>
                        <a:gd name="connsiteY11" fmla="*/ 2832048 h 3430512"/>
                        <a:gd name="connsiteX12" fmla="*/ 352217 w 4895418"/>
                        <a:gd name="connsiteY12" fmla="*/ 3430513 h 3430512"/>
                        <a:gd name="connsiteX13" fmla="*/ 3925027 w 4895418"/>
                        <a:gd name="connsiteY13" fmla="*/ 1335021 h 3430512"/>
                        <a:gd name="connsiteX14" fmla="*/ 3860332 w 4895418"/>
                        <a:gd name="connsiteY14" fmla="*/ 1584773 h 3430512"/>
                        <a:gd name="connsiteX15" fmla="*/ 4532563 w 4895418"/>
                        <a:gd name="connsiteY15" fmla="*/ 1758902 h 3430512"/>
                        <a:gd name="connsiteX16" fmla="*/ 394235 w 4895418"/>
                        <a:gd name="connsiteY16" fmla="*/ 3268630 h 3430512"/>
                        <a:gd name="connsiteX17" fmla="*/ 162089 w 4895418"/>
                        <a:gd name="connsiteY17" fmla="*/ 2874189 h 3430512"/>
                        <a:gd name="connsiteX18" fmla="*/ 3879299 w 4895418"/>
                        <a:gd name="connsiteY18" fmla="*/ 694003 h 3430512"/>
                        <a:gd name="connsiteX19" fmla="*/ 3467499 w 4895418"/>
                        <a:gd name="connsiteY19" fmla="*/ 587332 h 3430512"/>
                        <a:gd name="connsiteX20" fmla="*/ 3582252 w 4895418"/>
                        <a:gd name="connsiteY20" fmla="*/ 144276 h 3430512"/>
                        <a:gd name="connsiteX21" fmla="*/ 4307139 w 4895418"/>
                        <a:gd name="connsiteY21" fmla="*/ 332054 h 3430512"/>
                        <a:gd name="connsiteX22" fmla="*/ 4307428 w 4895418"/>
                        <a:gd name="connsiteY22" fmla="*/ 330982 h 3430512"/>
                        <a:gd name="connsiteX23" fmla="*/ 4750483 w 4895418"/>
                        <a:gd name="connsiteY23" fmla="*/ 445735 h 3430512"/>
                        <a:gd name="connsiteX24" fmla="*/ 4750236 w 4895418"/>
                        <a:gd name="connsiteY24" fmla="*/ 446725 h 3430512"/>
                        <a:gd name="connsiteX25" fmla="*/ 4751225 w 4895418"/>
                        <a:gd name="connsiteY25" fmla="*/ 446972 h 3430512"/>
                        <a:gd name="connsiteX26" fmla="*/ 4636431 w 4895418"/>
                        <a:gd name="connsiteY26" fmla="*/ 890110 h 3430512"/>
                        <a:gd name="connsiteX27" fmla="*/ 4635359 w 4895418"/>
                        <a:gd name="connsiteY27" fmla="*/ 889821 h 3430512"/>
                        <a:gd name="connsiteX28" fmla="*/ 4447622 w 4895418"/>
                        <a:gd name="connsiteY28" fmla="*/ 1614585 h 3430512"/>
                        <a:gd name="connsiteX29" fmla="*/ 4004567 w 4895418"/>
                        <a:gd name="connsiteY29" fmla="*/ 1499831 h 3430512"/>
                        <a:gd name="connsiteX30" fmla="*/ 4111073 w 4895418"/>
                        <a:gd name="connsiteY30" fmla="*/ 1088609 h 3430512"/>
                        <a:gd name="connsiteX31" fmla="*/ 394235 w 4895418"/>
                        <a:gd name="connsiteY31" fmla="*/ 3268630 h 343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5418" h="3430512">
                          <a:moveTo>
                            <a:pt x="4532522" y="1758902"/>
                          </a:moveTo>
                          <a:lnTo>
                            <a:pt x="4720259" y="1034098"/>
                          </a:lnTo>
                          <a:lnTo>
                            <a:pt x="4721331" y="1034386"/>
                          </a:lnTo>
                          <a:lnTo>
                            <a:pt x="4895419" y="362279"/>
                          </a:lnTo>
                          <a:lnTo>
                            <a:pt x="4894306" y="361990"/>
                          </a:lnTo>
                          <a:lnTo>
                            <a:pt x="4894595" y="360877"/>
                          </a:lnTo>
                          <a:lnTo>
                            <a:pt x="4222404" y="186747"/>
                          </a:lnTo>
                          <a:lnTo>
                            <a:pt x="4222116" y="187819"/>
                          </a:lnTo>
                          <a:lnTo>
                            <a:pt x="3497393" y="0"/>
                          </a:lnTo>
                          <a:lnTo>
                            <a:pt x="3323264" y="672232"/>
                          </a:lnTo>
                          <a:lnTo>
                            <a:pt x="3572439" y="736762"/>
                          </a:lnTo>
                          <a:lnTo>
                            <a:pt x="0" y="2832048"/>
                          </a:lnTo>
                          <a:lnTo>
                            <a:pt x="352217" y="3430513"/>
                          </a:lnTo>
                          <a:lnTo>
                            <a:pt x="3925027" y="1335021"/>
                          </a:lnTo>
                          <a:lnTo>
                            <a:pt x="3860332" y="1584773"/>
                          </a:lnTo>
                          <a:lnTo>
                            <a:pt x="4532563" y="1758902"/>
                          </a:lnTo>
                          <a:close/>
                          <a:moveTo>
                            <a:pt x="394235" y="3268630"/>
                          </a:moveTo>
                          <a:lnTo>
                            <a:pt x="162089" y="2874189"/>
                          </a:lnTo>
                          <a:lnTo>
                            <a:pt x="3879299" y="694003"/>
                          </a:lnTo>
                          <a:lnTo>
                            <a:pt x="3467499" y="587332"/>
                          </a:lnTo>
                          <a:lnTo>
                            <a:pt x="3582252" y="144276"/>
                          </a:lnTo>
                          <a:lnTo>
                            <a:pt x="4307139" y="332054"/>
                          </a:lnTo>
                          <a:lnTo>
                            <a:pt x="4307428" y="330982"/>
                          </a:lnTo>
                          <a:lnTo>
                            <a:pt x="4750483" y="445735"/>
                          </a:lnTo>
                          <a:lnTo>
                            <a:pt x="4750236" y="446725"/>
                          </a:lnTo>
                          <a:lnTo>
                            <a:pt x="4751225" y="446972"/>
                          </a:lnTo>
                          <a:lnTo>
                            <a:pt x="4636431" y="890110"/>
                          </a:lnTo>
                          <a:lnTo>
                            <a:pt x="4635359" y="889821"/>
                          </a:lnTo>
                          <a:lnTo>
                            <a:pt x="4447622" y="1614585"/>
                          </a:lnTo>
                          <a:lnTo>
                            <a:pt x="4004567" y="1499831"/>
                          </a:lnTo>
                          <a:lnTo>
                            <a:pt x="4111073" y="1088609"/>
                          </a:lnTo>
                          <a:lnTo>
                            <a:pt x="394235" y="3268630"/>
                          </a:lnTo>
                          <a:close/>
                        </a:path>
                      </a:pathLst>
                    </a:custGeom>
                    <a:grpFill/>
                    <a:ln w="0" cap="flat">
                      <a:noFill/>
                      <a:prstDash val="solid"/>
                      <a:miter/>
                    </a:ln>
                  </p:spPr>
                  <p:txBody>
                    <a:bodyPr rtlCol="0" anchor="ctr"/>
                    <a:lstStyle/>
                    <a:p>
                      <a:endParaRPr lang="ko-KR" altLang="en-US"/>
                    </a:p>
                  </p:txBody>
                </p:sp>
                <p:sp>
                  <p:nvSpPr>
                    <p:cNvPr id="173" name="자유형: 도형 172">
                      <a:extLst>
                        <a:ext uri="{FF2B5EF4-FFF2-40B4-BE49-F238E27FC236}">
                          <a16:creationId xmlns:a16="http://schemas.microsoft.com/office/drawing/2014/main" id="{45C7516F-5936-F08B-8216-17157D577D7C}"/>
                        </a:ext>
                      </a:extLst>
                    </p:cNvPr>
                    <p:cNvSpPr/>
                    <p:nvPr/>
                  </p:nvSpPr>
                  <p:spPr>
                    <a:xfrm>
                      <a:off x="2290390" y="12576"/>
                      <a:ext cx="4922138" cy="3457149"/>
                    </a:xfrm>
                    <a:custGeom>
                      <a:avLst/>
                      <a:gdLst>
                        <a:gd name="connsiteX0" fmla="*/ 362691 w 4922138"/>
                        <a:gd name="connsiteY0" fmla="*/ 3457150 h 3457149"/>
                        <a:gd name="connsiteX1" fmla="*/ 0 w 4922138"/>
                        <a:gd name="connsiteY1" fmla="*/ 2840914 h 3457149"/>
                        <a:gd name="connsiteX2" fmla="*/ 3559862 w 4922138"/>
                        <a:gd name="connsiteY2" fmla="*/ 753049 h 3457149"/>
                        <a:gd name="connsiteX3" fmla="*/ 3324831 w 4922138"/>
                        <a:gd name="connsiteY3" fmla="*/ 692189 h 3457149"/>
                        <a:gd name="connsiteX4" fmla="*/ 3504115 w 4922138"/>
                        <a:gd name="connsiteY4" fmla="*/ 0 h 3457149"/>
                        <a:gd name="connsiteX5" fmla="*/ 4228837 w 4922138"/>
                        <a:gd name="connsiteY5" fmla="*/ 187737 h 3457149"/>
                        <a:gd name="connsiteX6" fmla="*/ 4229125 w 4922138"/>
                        <a:gd name="connsiteY6" fmla="*/ 186665 h 3457149"/>
                        <a:gd name="connsiteX7" fmla="*/ 4921273 w 4922138"/>
                        <a:gd name="connsiteY7" fmla="*/ 365948 h 3457149"/>
                        <a:gd name="connsiteX8" fmla="*/ 4920984 w 4922138"/>
                        <a:gd name="connsiteY8" fmla="*/ 367103 h 3457149"/>
                        <a:gd name="connsiteX9" fmla="*/ 4922139 w 4922138"/>
                        <a:gd name="connsiteY9" fmla="*/ 367392 h 3457149"/>
                        <a:gd name="connsiteX10" fmla="*/ 4742855 w 4922138"/>
                        <a:gd name="connsiteY10" fmla="*/ 1059456 h 3457149"/>
                        <a:gd name="connsiteX11" fmla="*/ 4741783 w 4922138"/>
                        <a:gd name="connsiteY11" fmla="*/ 1059168 h 3457149"/>
                        <a:gd name="connsiteX12" fmla="*/ 4554005 w 4922138"/>
                        <a:gd name="connsiteY12" fmla="*/ 1784013 h 3457149"/>
                        <a:gd name="connsiteX13" fmla="*/ 3861816 w 4922138"/>
                        <a:gd name="connsiteY13" fmla="*/ 1604730 h 3457149"/>
                        <a:gd name="connsiteX14" fmla="*/ 3922883 w 4922138"/>
                        <a:gd name="connsiteY14" fmla="*/ 1369038 h 3457149"/>
                        <a:gd name="connsiteX15" fmla="*/ 362691 w 4922138"/>
                        <a:gd name="connsiteY15" fmla="*/ 3457150 h 3457149"/>
                        <a:gd name="connsiteX16" fmla="*/ 28245 w 4922138"/>
                        <a:gd name="connsiteY16" fmla="*/ 2848253 h 3457149"/>
                        <a:gd name="connsiteX17" fmla="*/ 369989 w 4922138"/>
                        <a:gd name="connsiteY17" fmla="*/ 3428946 h 3457149"/>
                        <a:gd name="connsiteX18" fmla="*/ 3955334 w 4922138"/>
                        <a:gd name="connsiteY18" fmla="*/ 1326073 h 3457149"/>
                        <a:gd name="connsiteX19" fmla="*/ 3886969 w 4922138"/>
                        <a:gd name="connsiteY19" fmla="*/ 1589886 h 3457149"/>
                        <a:gd name="connsiteX20" fmla="*/ 4539243 w 4922138"/>
                        <a:gd name="connsiteY20" fmla="*/ 1758861 h 3457149"/>
                        <a:gd name="connsiteX21" fmla="*/ 4727021 w 4922138"/>
                        <a:gd name="connsiteY21" fmla="*/ 1034057 h 3457149"/>
                        <a:gd name="connsiteX22" fmla="*/ 4728093 w 4922138"/>
                        <a:gd name="connsiteY22" fmla="*/ 1034345 h 3457149"/>
                        <a:gd name="connsiteX23" fmla="*/ 4897027 w 4922138"/>
                        <a:gd name="connsiteY23" fmla="*/ 382153 h 3457149"/>
                        <a:gd name="connsiteX24" fmla="*/ 4895914 w 4922138"/>
                        <a:gd name="connsiteY24" fmla="*/ 381865 h 3457149"/>
                        <a:gd name="connsiteX25" fmla="*/ 4896202 w 4922138"/>
                        <a:gd name="connsiteY25" fmla="*/ 380751 h 3457149"/>
                        <a:gd name="connsiteX26" fmla="*/ 4243970 w 4922138"/>
                        <a:gd name="connsiteY26" fmla="*/ 211776 h 3457149"/>
                        <a:gd name="connsiteX27" fmla="*/ 4243681 w 4922138"/>
                        <a:gd name="connsiteY27" fmla="*/ 212848 h 3457149"/>
                        <a:gd name="connsiteX28" fmla="*/ 3518918 w 4922138"/>
                        <a:gd name="connsiteY28" fmla="*/ 25111 h 3457149"/>
                        <a:gd name="connsiteX29" fmla="*/ 3349983 w 4922138"/>
                        <a:gd name="connsiteY29" fmla="*/ 677345 h 3457149"/>
                        <a:gd name="connsiteX30" fmla="*/ 3613301 w 4922138"/>
                        <a:gd name="connsiteY30" fmla="*/ 745545 h 3457149"/>
                        <a:gd name="connsiteX31" fmla="*/ 28245 w 4922138"/>
                        <a:gd name="connsiteY31" fmla="*/ 2848253 h 3457149"/>
                        <a:gd name="connsiteX32" fmla="*/ 404708 w 4922138"/>
                        <a:gd name="connsiteY32" fmla="*/ 3295267 h 3457149"/>
                        <a:gd name="connsiteX33" fmla="*/ 162131 w 4922138"/>
                        <a:gd name="connsiteY33" fmla="*/ 2883054 h 3457149"/>
                        <a:gd name="connsiteX34" fmla="*/ 3866723 w 4922138"/>
                        <a:gd name="connsiteY34" fmla="*/ 710249 h 3457149"/>
                        <a:gd name="connsiteX35" fmla="*/ 3469107 w 4922138"/>
                        <a:gd name="connsiteY35" fmla="*/ 607247 h 3457149"/>
                        <a:gd name="connsiteX36" fmla="*/ 3589056 w 4922138"/>
                        <a:gd name="connsiteY36" fmla="*/ 144235 h 3457149"/>
                        <a:gd name="connsiteX37" fmla="*/ 4313902 w 4922138"/>
                        <a:gd name="connsiteY37" fmla="*/ 332013 h 3457149"/>
                        <a:gd name="connsiteX38" fmla="*/ 4314190 w 4922138"/>
                        <a:gd name="connsiteY38" fmla="*/ 330941 h 3457149"/>
                        <a:gd name="connsiteX39" fmla="*/ 4777285 w 4922138"/>
                        <a:gd name="connsiteY39" fmla="*/ 450890 h 3457149"/>
                        <a:gd name="connsiteX40" fmla="*/ 4777037 w 4922138"/>
                        <a:gd name="connsiteY40" fmla="*/ 451920 h 3457149"/>
                        <a:gd name="connsiteX41" fmla="*/ 4777986 w 4922138"/>
                        <a:gd name="connsiteY41" fmla="*/ 452168 h 3457149"/>
                        <a:gd name="connsiteX42" fmla="*/ 4658037 w 4922138"/>
                        <a:gd name="connsiteY42" fmla="*/ 915263 h 3457149"/>
                        <a:gd name="connsiteX43" fmla="*/ 4656965 w 4922138"/>
                        <a:gd name="connsiteY43" fmla="*/ 914974 h 3457149"/>
                        <a:gd name="connsiteX44" fmla="*/ 4469229 w 4922138"/>
                        <a:gd name="connsiteY44" fmla="*/ 1639737 h 3457149"/>
                        <a:gd name="connsiteX45" fmla="*/ 4006216 w 4922138"/>
                        <a:gd name="connsiteY45" fmla="*/ 1519789 h 3457149"/>
                        <a:gd name="connsiteX46" fmla="*/ 4109094 w 4922138"/>
                        <a:gd name="connsiteY46" fmla="*/ 1122626 h 3457149"/>
                        <a:gd name="connsiteX47" fmla="*/ 404749 w 4922138"/>
                        <a:gd name="connsiteY47" fmla="*/ 3295267 h 3457149"/>
                        <a:gd name="connsiteX48" fmla="*/ 190334 w 4922138"/>
                        <a:gd name="connsiteY48" fmla="*/ 2890394 h 3457149"/>
                        <a:gd name="connsiteX49" fmla="*/ 412006 w 4922138"/>
                        <a:gd name="connsiteY49" fmla="*/ 3267063 h 3457149"/>
                        <a:gd name="connsiteX50" fmla="*/ 4141421 w 4922138"/>
                        <a:gd name="connsiteY50" fmla="*/ 1079743 h 3457149"/>
                        <a:gd name="connsiteX51" fmla="*/ 4031245 w 4922138"/>
                        <a:gd name="connsiteY51" fmla="*/ 1505027 h 3457149"/>
                        <a:gd name="connsiteX52" fmla="*/ 4454343 w 4922138"/>
                        <a:gd name="connsiteY52" fmla="*/ 1614626 h 3457149"/>
                        <a:gd name="connsiteX53" fmla="*/ 4642080 w 4922138"/>
                        <a:gd name="connsiteY53" fmla="*/ 889863 h 3457149"/>
                        <a:gd name="connsiteX54" fmla="*/ 4643152 w 4922138"/>
                        <a:gd name="connsiteY54" fmla="*/ 890151 h 3457149"/>
                        <a:gd name="connsiteX55" fmla="*/ 4752792 w 4922138"/>
                        <a:gd name="connsiteY55" fmla="*/ 466929 h 3457149"/>
                        <a:gd name="connsiteX56" fmla="*/ 4751802 w 4922138"/>
                        <a:gd name="connsiteY56" fmla="*/ 466682 h 3457149"/>
                        <a:gd name="connsiteX57" fmla="*/ 4752050 w 4922138"/>
                        <a:gd name="connsiteY57" fmla="*/ 465692 h 3457149"/>
                        <a:gd name="connsiteX58" fmla="*/ 4328993 w 4922138"/>
                        <a:gd name="connsiteY58" fmla="*/ 356094 h 3457149"/>
                        <a:gd name="connsiteX59" fmla="*/ 4328704 w 4922138"/>
                        <a:gd name="connsiteY59" fmla="*/ 357166 h 3457149"/>
                        <a:gd name="connsiteX60" fmla="*/ 3603817 w 4922138"/>
                        <a:gd name="connsiteY60" fmla="*/ 169388 h 3457149"/>
                        <a:gd name="connsiteX61" fmla="*/ 3494219 w 4922138"/>
                        <a:gd name="connsiteY61" fmla="*/ 592486 h 3457149"/>
                        <a:gd name="connsiteX62" fmla="*/ 3920162 w 4922138"/>
                        <a:gd name="connsiteY62" fmla="*/ 702827 h 3457149"/>
                        <a:gd name="connsiteX63" fmla="*/ 190376 w 4922138"/>
                        <a:gd name="connsiteY63" fmla="*/ 2890394 h 34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22138" h="3457149">
                          <a:moveTo>
                            <a:pt x="362691" y="3457150"/>
                          </a:moveTo>
                          <a:lnTo>
                            <a:pt x="0" y="2840914"/>
                          </a:lnTo>
                          <a:lnTo>
                            <a:pt x="3559862" y="753049"/>
                          </a:lnTo>
                          <a:lnTo>
                            <a:pt x="3324831" y="692189"/>
                          </a:lnTo>
                          <a:lnTo>
                            <a:pt x="3504115" y="0"/>
                          </a:lnTo>
                          <a:lnTo>
                            <a:pt x="4228837" y="187737"/>
                          </a:lnTo>
                          <a:lnTo>
                            <a:pt x="4229125" y="186665"/>
                          </a:lnTo>
                          <a:lnTo>
                            <a:pt x="4921273" y="365948"/>
                          </a:lnTo>
                          <a:lnTo>
                            <a:pt x="4920984" y="367103"/>
                          </a:lnTo>
                          <a:lnTo>
                            <a:pt x="4922139" y="367392"/>
                          </a:lnTo>
                          <a:lnTo>
                            <a:pt x="4742855" y="1059456"/>
                          </a:lnTo>
                          <a:lnTo>
                            <a:pt x="4741783" y="1059168"/>
                          </a:lnTo>
                          <a:lnTo>
                            <a:pt x="4554005" y="1784013"/>
                          </a:lnTo>
                          <a:lnTo>
                            <a:pt x="3861816" y="1604730"/>
                          </a:lnTo>
                          <a:lnTo>
                            <a:pt x="3922883" y="1369038"/>
                          </a:lnTo>
                          <a:lnTo>
                            <a:pt x="362691" y="3457150"/>
                          </a:lnTo>
                          <a:close/>
                          <a:moveTo>
                            <a:pt x="28245" y="2848253"/>
                          </a:moveTo>
                          <a:lnTo>
                            <a:pt x="369989" y="3428946"/>
                          </a:lnTo>
                          <a:lnTo>
                            <a:pt x="3955334" y="1326073"/>
                          </a:lnTo>
                          <a:lnTo>
                            <a:pt x="3886969" y="1589886"/>
                          </a:lnTo>
                          <a:lnTo>
                            <a:pt x="4539243" y="1758861"/>
                          </a:lnTo>
                          <a:lnTo>
                            <a:pt x="4727021" y="1034057"/>
                          </a:lnTo>
                          <a:lnTo>
                            <a:pt x="4728093" y="1034345"/>
                          </a:lnTo>
                          <a:lnTo>
                            <a:pt x="4897027" y="382153"/>
                          </a:lnTo>
                          <a:lnTo>
                            <a:pt x="4895914" y="381865"/>
                          </a:lnTo>
                          <a:lnTo>
                            <a:pt x="4896202" y="380751"/>
                          </a:lnTo>
                          <a:lnTo>
                            <a:pt x="4243970" y="211776"/>
                          </a:lnTo>
                          <a:lnTo>
                            <a:pt x="4243681" y="212848"/>
                          </a:lnTo>
                          <a:lnTo>
                            <a:pt x="3518918" y="25111"/>
                          </a:lnTo>
                          <a:lnTo>
                            <a:pt x="3349983" y="677345"/>
                          </a:lnTo>
                          <a:lnTo>
                            <a:pt x="3613301" y="745545"/>
                          </a:lnTo>
                          <a:lnTo>
                            <a:pt x="28245" y="2848253"/>
                          </a:lnTo>
                          <a:close/>
                          <a:moveTo>
                            <a:pt x="404708" y="3295267"/>
                          </a:moveTo>
                          <a:lnTo>
                            <a:pt x="162131" y="2883054"/>
                          </a:lnTo>
                          <a:lnTo>
                            <a:pt x="3866723" y="710249"/>
                          </a:lnTo>
                          <a:lnTo>
                            <a:pt x="3469107" y="607247"/>
                          </a:lnTo>
                          <a:lnTo>
                            <a:pt x="3589056" y="144235"/>
                          </a:lnTo>
                          <a:lnTo>
                            <a:pt x="4313902" y="332013"/>
                          </a:lnTo>
                          <a:lnTo>
                            <a:pt x="4314190" y="330941"/>
                          </a:lnTo>
                          <a:lnTo>
                            <a:pt x="4777285" y="450890"/>
                          </a:lnTo>
                          <a:lnTo>
                            <a:pt x="4777037" y="451920"/>
                          </a:lnTo>
                          <a:lnTo>
                            <a:pt x="4777986" y="452168"/>
                          </a:lnTo>
                          <a:lnTo>
                            <a:pt x="4658037" y="915263"/>
                          </a:lnTo>
                          <a:lnTo>
                            <a:pt x="4656965" y="914974"/>
                          </a:lnTo>
                          <a:lnTo>
                            <a:pt x="4469229" y="1639737"/>
                          </a:lnTo>
                          <a:lnTo>
                            <a:pt x="4006216" y="1519789"/>
                          </a:lnTo>
                          <a:lnTo>
                            <a:pt x="4109094" y="1122626"/>
                          </a:lnTo>
                          <a:lnTo>
                            <a:pt x="404749" y="3295267"/>
                          </a:lnTo>
                          <a:close/>
                          <a:moveTo>
                            <a:pt x="190334" y="2890394"/>
                          </a:moveTo>
                          <a:lnTo>
                            <a:pt x="412006" y="3267063"/>
                          </a:lnTo>
                          <a:lnTo>
                            <a:pt x="4141421" y="1079743"/>
                          </a:lnTo>
                          <a:lnTo>
                            <a:pt x="4031245" y="1505027"/>
                          </a:lnTo>
                          <a:lnTo>
                            <a:pt x="4454343" y="1614626"/>
                          </a:lnTo>
                          <a:lnTo>
                            <a:pt x="4642080" y="889863"/>
                          </a:lnTo>
                          <a:lnTo>
                            <a:pt x="4643152" y="890151"/>
                          </a:lnTo>
                          <a:lnTo>
                            <a:pt x="4752792" y="466929"/>
                          </a:lnTo>
                          <a:lnTo>
                            <a:pt x="4751802" y="466682"/>
                          </a:lnTo>
                          <a:lnTo>
                            <a:pt x="4752050" y="465692"/>
                          </a:lnTo>
                          <a:lnTo>
                            <a:pt x="4328993" y="356094"/>
                          </a:lnTo>
                          <a:lnTo>
                            <a:pt x="4328704" y="357166"/>
                          </a:lnTo>
                          <a:lnTo>
                            <a:pt x="3603817" y="169388"/>
                          </a:lnTo>
                          <a:lnTo>
                            <a:pt x="3494219" y="592486"/>
                          </a:lnTo>
                          <a:lnTo>
                            <a:pt x="3920162" y="702827"/>
                          </a:lnTo>
                          <a:lnTo>
                            <a:pt x="190376" y="2890394"/>
                          </a:lnTo>
                          <a:close/>
                        </a:path>
                      </a:pathLst>
                    </a:custGeom>
                    <a:grpFill/>
                    <a:ln w="0" cap="flat">
                      <a:noFill/>
                      <a:prstDash val="solid"/>
                      <a:miter/>
                    </a:ln>
                  </p:spPr>
                  <p:txBody>
                    <a:bodyPr rtlCol="0" anchor="ctr"/>
                    <a:lstStyle/>
                    <a:p>
                      <a:endParaRPr lang="ko-KR" altLang="en-US"/>
                    </a:p>
                  </p:txBody>
                </p:sp>
              </p:grpSp>
              <p:grpSp>
                <p:nvGrpSpPr>
                  <p:cNvPr id="169" name="그래픽 314">
                    <a:extLst>
                      <a:ext uri="{FF2B5EF4-FFF2-40B4-BE49-F238E27FC236}">
                        <a16:creationId xmlns:a16="http://schemas.microsoft.com/office/drawing/2014/main" id="{D83406DC-F319-ECDC-C595-9B9ACEFB859A}"/>
                      </a:ext>
                    </a:extLst>
                  </p:cNvPr>
                  <p:cNvGrpSpPr/>
                  <p:nvPr/>
                </p:nvGrpSpPr>
                <p:grpSpPr>
                  <a:xfrm>
                    <a:off x="2281938" y="5030"/>
                    <a:ext cx="4938136" cy="3473148"/>
                    <a:chOff x="2281938" y="5030"/>
                    <a:chExt cx="4938136" cy="3473148"/>
                  </a:xfrm>
                  <a:grpFill/>
                </p:grpSpPr>
                <p:sp>
                  <p:nvSpPr>
                    <p:cNvPr id="170" name="자유형: 도형 169">
                      <a:extLst>
                        <a:ext uri="{FF2B5EF4-FFF2-40B4-BE49-F238E27FC236}">
                          <a16:creationId xmlns:a16="http://schemas.microsoft.com/office/drawing/2014/main" id="{1F3E241C-0902-F96E-B84D-7084F147D012}"/>
                        </a:ext>
                      </a:extLst>
                    </p:cNvPr>
                    <p:cNvSpPr/>
                    <p:nvPr/>
                  </p:nvSpPr>
                  <p:spPr>
                    <a:xfrm>
                      <a:off x="2296039" y="17606"/>
                      <a:ext cx="4911500" cy="3446470"/>
                    </a:xfrm>
                    <a:custGeom>
                      <a:avLst/>
                      <a:gdLst>
                        <a:gd name="connsiteX0" fmla="*/ 358485 w 4911500"/>
                        <a:gd name="connsiteY0" fmla="*/ 3446470 h 3446470"/>
                        <a:gd name="connsiteX1" fmla="*/ 0 w 4911500"/>
                        <a:gd name="connsiteY1" fmla="*/ 2837367 h 3446470"/>
                        <a:gd name="connsiteX2" fmla="*/ 5360 w 4911500"/>
                        <a:gd name="connsiteY2" fmla="*/ 2834234 h 3446470"/>
                        <a:gd name="connsiteX3" fmla="*/ 3564893 w 4911500"/>
                        <a:gd name="connsiteY3" fmla="*/ 746493 h 3446470"/>
                        <a:gd name="connsiteX4" fmla="*/ 3324212 w 4911500"/>
                        <a:gd name="connsiteY4" fmla="*/ 684148 h 3446470"/>
                        <a:gd name="connsiteX5" fmla="*/ 3501434 w 4911500"/>
                        <a:gd name="connsiteY5" fmla="*/ 0 h 3446470"/>
                        <a:gd name="connsiteX6" fmla="*/ 4226156 w 4911500"/>
                        <a:gd name="connsiteY6" fmla="*/ 187737 h 3446470"/>
                        <a:gd name="connsiteX7" fmla="*/ 4226445 w 4911500"/>
                        <a:gd name="connsiteY7" fmla="*/ 186665 h 3446470"/>
                        <a:gd name="connsiteX8" fmla="*/ 4910634 w 4911500"/>
                        <a:gd name="connsiteY8" fmla="*/ 363887 h 3446470"/>
                        <a:gd name="connsiteX9" fmla="*/ 4910346 w 4911500"/>
                        <a:gd name="connsiteY9" fmla="*/ 365041 h 3446470"/>
                        <a:gd name="connsiteX10" fmla="*/ 4911500 w 4911500"/>
                        <a:gd name="connsiteY10" fmla="*/ 365330 h 3446470"/>
                        <a:gd name="connsiteX11" fmla="*/ 4909934 w 4911500"/>
                        <a:gd name="connsiteY11" fmla="*/ 371309 h 3446470"/>
                        <a:gd name="connsiteX12" fmla="*/ 4734278 w 4911500"/>
                        <a:gd name="connsiteY12" fmla="*/ 1049395 h 3446470"/>
                        <a:gd name="connsiteX13" fmla="*/ 4733206 w 4911500"/>
                        <a:gd name="connsiteY13" fmla="*/ 1049107 h 3446470"/>
                        <a:gd name="connsiteX14" fmla="*/ 4545428 w 4911500"/>
                        <a:gd name="connsiteY14" fmla="*/ 1773952 h 3446470"/>
                        <a:gd name="connsiteX15" fmla="*/ 3861239 w 4911500"/>
                        <a:gd name="connsiteY15" fmla="*/ 1596730 h 3446470"/>
                        <a:gd name="connsiteX16" fmla="*/ 3923749 w 4911500"/>
                        <a:gd name="connsiteY16" fmla="*/ 1355431 h 3446470"/>
                        <a:gd name="connsiteX17" fmla="*/ 358485 w 4911500"/>
                        <a:gd name="connsiteY17" fmla="*/ 3446470 h 3446470"/>
                        <a:gd name="connsiteX18" fmla="*/ 16947 w 4911500"/>
                        <a:gd name="connsiteY18" fmla="*/ 2841738 h 3446470"/>
                        <a:gd name="connsiteX19" fmla="*/ 362856 w 4911500"/>
                        <a:gd name="connsiteY19" fmla="*/ 3429523 h 3446470"/>
                        <a:gd name="connsiteX20" fmla="*/ 3943170 w 4911500"/>
                        <a:gd name="connsiteY20" fmla="*/ 1329619 h 3446470"/>
                        <a:gd name="connsiteX21" fmla="*/ 3876289 w 4911500"/>
                        <a:gd name="connsiteY21" fmla="*/ 1587824 h 3446470"/>
                        <a:gd name="connsiteX22" fmla="*/ 4536522 w 4911500"/>
                        <a:gd name="connsiteY22" fmla="*/ 1758861 h 3446470"/>
                        <a:gd name="connsiteX23" fmla="*/ 4724300 w 4911500"/>
                        <a:gd name="connsiteY23" fmla="*/ 1034057 h 3446470"/>
                        <a:gd name="connsiteX24" fmla="*/ 4725372 w 4911500"/>
                        <a:gd name="connsiteY24" fmla="*/ 1034345 h 3446470"/>
                        <a:gd name="connsiteX25" fmla="*/ 4896368 w 4911500"/>
                        <a:gd name="connsiteY25" fmla="*/ 374195 h 3446470"/>
                        <a:gd name="connsiteX26" fmla="*/ 4895254 w 4911500"/>
                        <a:gd name="connsiteY26" fmla="*/ 373906 h 3446470"/>
                        <a:gd name="connsiteX27" fmla="*/ 4895543 w 4911500"/>
                        <a:gd name="connsiteY27" fmla="*/ 372793 h 3446470"/>
                        <a:gd name="connsiteX28" fmla="*/ 4235310 w 4911500"/>
                        <a:gd name="connsiteY28" fmla="*/ 201756 h 3446470"/>
                        <a:gd name="connsiteX29" fmla="*/ 4235022 w 4911500"/>
                        <a:gd name="connsiteY29" fmla="*/ 202828 h 3446470"/>
                        <a:gd name="connsiteX30" fmla="*/ 3510300 w 4911500"/>
                        <a:gd name="connsiteY30" fmla="*/ 15050 h 3446470"/>
                        <a:gd name="connsiteX31" fmla="*/ 3339263 w 4911500"/>
                        <a:gd name="connsiteY31" fmla="*/ 675283 h 3446470"/>
                        <a:gd name="connsiteX32" fmla="*/ 3596931 w 4911500"/>
                        <a:gd name="connsiteY32" fmla="*/ 742040 h 3446470"/>
                        <a:gd name="connsiteX33" fmla="*/ 3584025 w 4911500"/>
                        <a:gd name="connsiteY33" fmla="*/ 749627 h 3446470"/>
                        <a:gd name="connsiteX34" fmla="*/ 16947 w 4911500"/>
                        <a:gd name="connsiteY34" fmla="*/ 2841738 h 3446470"/>
                        <a:gd name="connsiteX35" fmla="*/ 400543 w 4911500"/>
                        <a:gd name="connsiteY35" fmla="*/ 3284587 h 3446470"/>
                        <a:gd name="connsiteX36" fmla="*/ 162131 w 4911500"/>
                        <a:gd name="connsiteY36" fmla="*/ 2879467 h 3446470"/>
                        <a:gd name="connsiteX37" fmla="*/ 167491 w 4911500"/>
                        <a:gd name="connsiteY37" fmla="*/ 2876333 h 3446470"/>
                        <a:gd name="connsiteX38" fmla="*/ 3871754 w 4911500"/>
                        <a:gd name="connsiteY38" fmla="*/ 703734 h 3446470"/>
                        <a:gd name="connsiteX39" fmla="*/ 3468448 w 4911500"/>
                        <a:gd name="connsiteY39" fmla="*/ 599248 h 3446470"/>
                        <a:gd name="connsiteX40" fmla="*/ 3586334 w 4911500"/>
                        <a:gd name="connsiteY40" fmla="*/ 144194 h 3446470"/>
                        <a:gd name="connsiteX41" fmla="*/ 4311180 w 4911500"/>
                        <a:gd name="connsiteY41" fmla="*/ 331972 h 3446470"/>
                        <a:gd name="connsiteX42" fmla="*/ 4311469 w 4911500"/>
                        <a:gd name="connsiteY42" fmla="*/ 330900 h 3446470"/>
                        <a:gd name="connsiteX43" fmla="*/ 4766564 w 4911500"/>
                        <a:gd name="connsiteY43" fmla="*/ 448787 h 3446470"/>
                        <a:gd name="connsiteX44" fmla="*/ 4766317 w 4911500"/>
                        <a:gd name="connsiteY44" fmla="*/ 449776 h 3446470"/>
                        <a:gd name="connsiteX45" fmla="*/ 4767306 w 4911500"/>
                        <a:gd name="connsiteY45" fmla="*/ 450024 h 3446470"/>
                        <a:gd name="connsiteX46" fmla="*/ 4649419 w 4911500"/>
                        <a:gd name="connsiteY46" fmla="*/ 905119 h 3446470"/>
                        <a:gd name="connsiteX47" fmla="*/ 4648347 w 4911500"/>
                        <a:gd name="connsiteY47" fmla="*/ 904830 h 3446470"/>
                        <a:gd name="connsiteX48" fmla="*/ 4460611 w 4911500"/>
                        <a:gd name="connsiteY48" fmla="*/ 1629594 h 3446470"/>
                        <a:gd name="connsiteX49" fmla="*/ 4005556 w 4911500"/>
                        <a:gd name="connsiteY49" fmla="*/ 1511707 h 3446470"/>
                        <a:gd name="connsiteX50" fmla="*/ 4109878 w 4911500"/>
                        <a:gd name="connsiteY50" fmla="*/ 1108937 h 3446470"/>
                        <a:gd name="connsiteX51" fmla="*/ 400543 w 4911500"/>
                        <a:gd name="connsiteY51" fmla="*/ 3284587 h 3446470"/>
                        <a:gd name="connsiteX52" fmla="*/ 179078 w 4911500"/>
                        <a:gd name="connsiteY52" fmla="*/ 2883879 h 3446470"/>
                        <a:gd name="connsiteX53" fmla="*/ 404955 w 4911500"/>
                        <a:gd name="connsiteY53" fmla="*/ 3267640 h 3446470"/>
                        <a:gd name="connsiteX54" fmla="*/ 4129298 w 4911500"/>
                        <a:gd name="connsiteY54" fmla="*/ 1083289 h 3446470"/>
                        <a:gd name="connsiteX55" fmla="*/ 4020607 w 4911500"/>
                        <a:gd name="connsiteY55" fmla="*/ 1502924 h 3446470"/>
                        <a:gd name="connsiteX56" fmla="*/ 4451704 w 4911500"/>
                        <a:gd name="connsiteY56" fmla="*/ 1614585 h 3446470"/>
                        <a:gd name="connsiteX57" fmla="*/ 4639441 w 4911500"/>
                        <a:gd name="connsiteY57" fmla="*/ 889821 h 3446470"/>
                        <a:gd name="connsiteX58" fmla="*/ 4640513 w 4911500"/>
                        <a:gd name="connsiteY58" fmla="*/ 890110 h 3446470"/>
                        <a:gd name="connsiteX59" fmla="*/ 4752215 w 4911500"/>
                        <a:gd name="connsiteY59" fmla="*/ 458930 h 3446470"/>
                        <a:gd name="connsiteX60" fmla="*/ 4751225 w 4911500"/>
                        <a:gd name="connsiteY60" fmla="*/ 458683 h 3446470"/>
                        <a:gd name="connsiteX61" fmla="*/ 4751473 w 4911500"/>
                        <a:gd name="connsiteY61" fmla="*/ 457693 h 3446470"/>
                        <a:gd name="connsiteX62" fmla="*/ 4320416 w 4911500"/>
                        <a:gd name="connsiteY62" fmla="*/ 346032 h 3446470"/>
                        <a:gd name="connsiteX63" fmla="*/ 4320128 w 4911500"/>
                        <a:gd name="connsiteY63" fmla="*/ 347105 h 3446470"/>
                        <a:gd name="connsiteX64" fmla="*/ 3595241 w 4911500"/>
                        <a:gd name="connsiteY64" fmla="*/ 159327 h 3446470"/>
                        <a:gd name="connsiteX65" fmla="*/ 3483580 w 4911500"/>
                        <a:gd name="connsiteY65" fmla="*/ 590424 h 3446470"/>
                        <a:gd name="connsiteX66" fmla="*/ 3903874 w 4911500"/>
                        <a:gd name="connsiteY66" fmla="*/ 699281 h 3446470"/>
                        <a:gd name="connsiteX67" fmla="*/ 3890968 w 4911500"/>
                        <a:gd name="connsiteY67" fmla="*/ 706868 h 3446470"/>
                        <a:gd name="connsiteX68" fmla="*/ 179078 w 4911500"/>
                        <a:gd name="connsiteY68" fmla="*/ 2883879 h 344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11500" h="3446470">
                          <a:moveTo>
                            <a:pt x="358485" y="3446470"/>
                          </a:moveTo>
                          <a:lnTo>
                            <a:pt x="0" y="2837367"/>
                          </a:lnTo>
                          <a:lnTo>
                            <a:pt x="5360" y="2834234"/>
                          </a:lnTo>
                          <a:lnTo>
                            <a:pt x="3564893" y="746493"/>
                          </a:lnTo>
                          <a:lnTo>
                            <a:pt x="3324212" y="684148"/>
                          </a:lnTo>
                          <a:lnTo>
                            <a:pt x="3501434" y="0"/>
                          </a:lnTo>
                          <a:lnTo>
                            <a:pt x="4226156" y="187737"/>
                          </a:lnTo>
                          <a:lnTo>
                            <a:pt x="4226445" y="186665"/>
                          </a:lnTo>
                          <a:lnTo>
                            <a:pt x="4910634" y="363887"/>
                          </a:lnTo>
                          <a:lnTo>
                            <a:pt x="4910346" y="365041"/>
                          </a:lnTo>
                          <a:lnTo>
                            <a:pt x="4911500" y="365330"/>
                          </a:lnTo>
                          <a:lnTo>
                            <a:pt x="4909934" y="371309"/>
                          </a:lnTo>
                          <a:lnTo>
                            <a:pt x="4734278" y="1049395"/>
                          </a:lnTo>
                          <a:lnTo>
                            <a:pt x="4733206" y="1049107"/>
                          </a:lnTo>
                          <a:lnTo>
                            <a:pt x="4545428" y="1773952"/>
                          </a:lnTo>
                          <a:lnTo>
                            <a:pt x="3861239" y="1596730"/>
                          </a:lnTo>
                          <a:lnTo>
                            <a:pt x="3923749" y="1355431"/>
                          </a:lnTo>
                          <a:lnTo>
                            <a:pt x="358485" y="3446470"/>
                          </a:lnTo>
                          <a:close/>
                          <a:moveTo>
                            <a:pt x="16947" y="2841738"/>
                          </a:moveTo>
                          <a:lnTo>
                            <a:pt x="362856" y="3429523"/>
                          </a:lnTo>
                          <a:lnTo>
                            <a:pt x="3943170" y="1329619"/>
                          </a:lnTo>
                          <a:lnTo>
                            <a:pt x="3876289" y="1587824"/>
                          </a:lnTo>
                          <a:lnTo>
                            <a:pt x="4536522" y="1758861"/>
                          </a:lnTo>
                          <a:lnTo>
                            <a:pt x="4724300" y="1034057"/>
                          </a:lnTo>
                          <a:lnTo>
                            <a:pt x="4725372" y="1034345"/>
                          </a:lnTo>
                          <a:lnTo>
                            <a:pt x="4896368" y="374195"/>
                          </a:lnTo>
                          <a:lnTo>
                            <a:pt x="4895254" y="373906"/>
                          </a:lnTo>
                          <a:lnTo>
                            <a:pt x="4895543" y="372793"/>
                          </a:lnTo>
                          <a:lnTo>
                            <a:pt x="4235310" y="201756"/>
                          </a:lnTo>
                          <a:lnTo>
                            <a:pt x="4235022" y="202828"/>
                          </a:lnTo>
                          <a:lnTo>
                            <a:pt x="3510300" y="15050"/>
                          </a:lnTo>
                          <a:lnTo>
                            <a:pt x="3339263" y="675283"/>
                          </a:lnTo>
                          <a:lnTo>
                            <a:pt x="3596931" y="742040"/>
                          </a:lnTo>
                          <a:lnTo>
                            <a:pt x="3584025" y="749627"/>
                          </a:lnTo>
                          <a:lnTo>
                            <a:pt x="16947" y="2841738"/>
                          </a:lnTo>
                          <a:close/>
                          <a:moveTo>
                            <a:pt x="400543" y="3284587"/>
                          </a:moveTo>
                          <a:lnTo>
                            <a:pt x="162131" y="2879467"/>
                          </a:lnTo>
                          <a:lnTo>
                            <a:pt x="167491" y="2876333"/>
                          </a:lnTo>
                          <a:lnTo>
                            <a:pt x="3871754" y="703734"/>
                          </a:lnTo>
                          <a:lnTo>
                            <a:pt x="3468448" y="599248"/>
                          </a:lnTo>
                          <a:lnTo>
                            <a:pt x="3586334" y="144194"/>
                          </a:lnTo>
                          <a:lnTo>
                            <a:pt x="4311180" y="331972"/>
                          </a:lnTo>
                          <a:lnTo>
                            <a:pt x="4311469" y="330900"/>
                          </a:lnTo>
                          <a:lnTo>
                            <a:pt x="4766564" y="448787"/>
                          </a:lnTo>
                          <a:lnTo>
                            <a:pt x="4766317" y="449776"/>
                          </a:lnTo>
                          <a:lnTo>
                            <a:pt x="4767306" y="450024"/>
                          </a:lnTo>
                          <a:lnTo>
                            <a:pt x="4649419" y="905119"/>
                          </a:lnTo>
                          <a:lnTo>
                            <a:pt x="4648347" y="904830"/>
                          </a:lnTo>
                          <a:lnTo>
                            <a:pt x="4460611" y="1629594"/>
                          </a:lnTo>
                          <a:lnTo>
                            <a:pt x="4005556" y="1511707"/>
                          </a:lnTo>
                          <a:lnTo>
                            <a:pt x="4109878" y="1108937"/>
                          </a:lnTo>
                          <a:lnTo>
                            <a:pt x="400543" y="3284587"/>
                          </a:lnTo>
                          <a:close/>
                          <a:moveTo>
                            <a:pt x="179078" y="2883879"/>
                          </a:moveTo>
                          <a:lnTo>
                            <a:pt x="404955" y="3267640"/>
                          </a:lnTo>
                          <a:lnTo>
                            <a:pt x="4129298" y="1083289"/>
                          </a:lnTo>
                          <a:lnTo>
                            <a:pt x="4020607" y="1502924"/>
                          </a:lnTo>
                          <a:lnTo>
                            <a:pt x="4451704" y="1614585"/>
                          </a:lnTo>
                          <a:lnTo>
                            <a:pt x="4639441" y="889821"/>
                          </a:lnTo>
                          <a:lnTo>
                            <a:pt x="4640513" y="890110"/>
                          </a:lnTo>
                          <a:lnTo>
                            <a:pt x="4752215" y="458930"/>
                          </a:lnTo>
                          <a:lnTo>
                            <a:pt x="4751225" y="458683"/>
                          </a:lnTo>
                          <a:lnTo>
                            <a:pt x="4751473" y="457693"/>
                          </a:lnTo>
                          <a:lnTo>
                            <a:pt x="4320416" y="346032"/>
                          </a:lnTo>
                          <a:lnTo>
                            <a:pt x="4320128" y="347105"/>
                          </a:lnTo>
                          <a:lnTo>
                            <a:pt x="3595241" y="159327"/>
                          </a:lnTo>
                          <a:lnTo>
                            <a:pt x="3483580" y="590424"/>
                          </a:lnTo>
                          <a:lnTo>
                            <a:pt x="3903874" y="699281"/>
                          </a:lnTo>
                          <a:lnTo>
                            <a:pt x="3890968" y="706868"/>
                          </a:lnTo>
                          <a:lnTo>
                            <a:pt x="179078" y="2883879"/>
                          </a:lnTo>
                          <a:close/>
                        </a:path>
                      </a:pathLst>
                    </a:custGeom>
                    <a:grpFill/>
                    <a:ln w="0" cap="flat">
                      <a:noFill/>
                      <a:prstDash val="solid"/>
                      <a:miter/>
                    </a:ln>
                  </p:spPr>
                  <p:txBody>
                    <a:bodyPr rtlCol="0" anchor="ctr"/>
                    <a:lstStyle/>
                    <a:p>
                      <a:endParaRPr lang="ko-KR" altLang="en-US"/>
                    </a:p>
                  </p:txBody>
                </p:sp>
                <p:sp>
                  <p:nvSpPr>
                    <p:cNvPr id="171" name="자유형: 도형 170">
                      <a:extLst>
                        <a:ext uri="{FF2B5EF4-FFF2-40B4-BE49-F238E27FC236}">
                          <a16:creationId xmlns:a16="http://schemas.microsoft.com/office/drawing/2014/main" id="{D13B98BA-418F-AE26-B3D4-E1B92024EFFF}"/>
                        </a:ext>
                      </a:extLst>
                    </p:cNvPr>
                    <p:cNvSpPr/>
                    <p:nvPr/>
                  </p:nvSpPr>
                  <p:spPr>
                    <a:xfrm>
                      <a:off x="2281938" y="5030"/>
                      <a:ext cx="4938136" cy="3473148"/>
                    </a:xfrm>
                    <a:custGeom>
                      <a:avLst/>
                      <a:gdLst>
                        <a:gd name="connsiteX0" fmla="*/ 368917 w 4938136"/>
                        <a:gd name="connsiteY0" fmla="*/ 3473149 h 3473148"/>
                        <a:gd name="connsiteX1" fmla="*/ 0 w 4938136"/>
                        <a:gd name="connsiteY1" fmla="*/ 2846274 h 3473148"/>
                        <a:gd name="connsiteX2" fmla="*/ 14267 w 4938136"/>
                        <a:gd name="connsiteY2" fmla="*/ 2837903 h 3473148"/>
                        <a:gd name="connsiteX3" fmla="*/ 3552275 w 4938136"/>
                        <a:gd name="connsiteY3" fmla="*/ 762822 h 3473148"/>
                        <a:gd name="connsiteX4" fmla="*/ 3325779 w 4938136"/>
                        <a:gd name="connsiteY4" fmla="*/ 704146 h 3473148"/>
                        <a:gd name="connsiteX5" fmla="*/ 3508155 w 4938136"/>
                        <a:gd name="connsiteY5" fmla="*/ 0 h 3473148"/>
                        <a:gd name="connsiteX6" fmla="*/ 4232836 w 4938136"/>
                        <a:gd name="connsiteY6" fmla="*/ 187737 h 3473148"/>
                        <a:gd name="connsiteX7" fmla="*/ 4233125 w 4938136"/>
                        <a:gd name="connsiteY7" fmla="*/ 186665 h 3473148"/>
                        <a:gd name="connsiteX8" fmla="*/ 4937271 w 4938136"/>
                        <a:gd name="connsiteY8" fmla="*/ 369082 h 3473148"/>
                        <a:gd name="connsiteX9" fmla="*/ 4936982 w 4938136"/>
                        <a:gd name="connsiteY9" fmla="*/ 370237 h 3473148"/>
                        <a:gd name="connsiteX10" fmla="*/ 4938137 w 4938136"/>
                        <a:gd name="connsiteY10" fmla="*/ 370525 h 3473148"/>
                        <a:gd name="connsiteX11" fmla="*/ 4755761 w 4938136"/>
                        <a:gd name="connsiteY11" fmla="*/ 1074548 h 3473148"/>
                        <a:gd name="connsiteX12" fmla="*/ 4754689 w 4938136"/>
                        <a:gd name="connsiteY12" fmla="*/ 1074259 h 3473148"/>
                        <a:gd name="connsiteX13" fmla="*/ 4566911 w 4938136"/>
                        <a:gd name="connsiteY13" fmla="*/ 1799105 h 3473148"/>
                        <a:gd name="connsiteX14" fmla="*/ 3862764 w 4938136"/>
                        <a:gd name="connsiteY14" fmla="*/ 1616687 h 3473148"/>
                        <a:gd name="connsiteX15" fmla="*/ 3921646 w 4938136"/>
                        <a:gd name="connsiteY15" fmla="*/ 1389449 h 3473148"/>
                        <a:gd name="connsiteX16" fmla="*/ 368917 w 4938136"/>
                        <a:gd name="connsiteY16" fmla="*/ 3473149 h 3473148"/>
                        <a:gd name="connsiteX17" fmla="*/ 45192 w 4938136"/>
                        <a:gd name="connsiteY17" fmla="*/ 2857984 h 3473148"/>
                        <a:gd name="connsiteX18" fmla="*/ 380669 w 4938136"/>
                        <a:gd name="connsiteY18" fmla="*/ 3428039 h 3473148"/>
                        <a:gd name="connsiteX19" fmla="*/ 3973559 w 4938136"/>
                        <a:gd name="connsiteY19" fmla="*/ 1320754 h 3473148"/>
                        <a:gd name="connsiteX20" fmla="*/ 3903008 w 4938136"/>
                        <a:gd name="connsiteY20" fmla="*/ 1593019 h 3473148"/>
                        <a:gd name="connsiteX21" fmla="*/ 4543284 w 4938136"/>
                        <a:gd name="connsiteY21" fmla="*/ 1758861 h 3473148"/>
                        <a:gd name="connsiteX22" fmla="*/ 4731021 w 4938136"/>
                        <a:gd name="connsiteY22" fmla="*/ 1034057 h 3473148"/>
                        <a:gd name="connsiteX23" fmla="*/ 4732093 w 4938136"/>
                        <a:gd name="connsiteY23" fmla="*/ 1034345 h 3473148"/>
                        <a:gd name="connsiteX24" fmla="*/ 4897934 w 4938136"/>
                        <a:gd name="connsiteY24" fmla="*/ 394111 h 3473148"/>
                        <a:gd name="connsiteX25" fmla="*/ 4896862 w 4938136"/>
                        <a:gd name="connsiteY25" fmla="*/ 393822 h 3473148"/>
                        <a:gd name="connsiteX26" fmla="*/ 4897151 w 4938136"/>
                        <a:gd name="connsiteY26" fmla="*/ 392709 h 3473148"/>
                        <a:gd name="connsiteX27" fmla="*/ 4256875 w 4938136"/>
                        <a:gd name="connsiteY27" fmla="*/ 226826 h 3473148"/>
                        <a:gd name="connsiteX28" fmla="*/ 4256587 w 4938136"/>
                        <a:gd name="connsiteY28" fmla="*/ 227898 h 3473148"/>
                        <a:gd name="connsiteX29" fmla="*/ 3531823 w 4938136"/>
                        <a:gd name="connsiteY29" fmla="*/ 40162 h 3473148"/>
                        <a:gd name="connsiteX30" fmla="*/ 3365982 w 4938136"/>
                        <a:gd name="connsiteY30" fmla="*/ 680437 h 3473148"/>
                        <a:gd name="connsiteX31" fmla="*/ 3637794 w 4938136"/>
                        <a:gd name="connsiteY31" fmla="*/ 750864 h 3473148"/>
                        <a:gd name="connsiteX32" fmla="*/ 45192 w 4938136"/>
                        <a:gd name="connsiteY32" fmla="*/ 2857984 h 3473148"/>
                        <a:gd name="connsiteX33" fmla="*/ 410975 w 4938136"/>
                        <a:gd name="connsiteY33" fmla="*/ 3311224 h 3473148"/>
                        <a:gd name="connsiteX34" fmla="*/ 162089 w 4938136"/>
                        <a:gd name="connsiteY34" fmla="*/ 2888373 h 3473148"/>
                        <a:gd name="connsiteX35" fmla="*/ 176356 w 4938136"/>
                        <a:gd name="connsiteY35" fmla="*/ 2880003 h 3473148"/>
                        <a:gd name="connsiteX36" fmla="*/ 3859136 w 4938136"/>
                        <a:gd name="connsiteY36" fmla="*/ 720063 h 3473148"/>
                        <a:gd name="connsiteX37" fmla="*/ 3470014 w 4938136"/>
                        <a:gd name="connsiteY37" fmla="*/ 619246 h 3473148"/>
                        <a:gd name="connsiteX38" fmla="*/ 3593056 w 4938136"/>
                        <a:gd name="connsiteY38" fmla="*/ 144235 h 3473148"/>
                        <a:gd name="connsiteX39" fmla="*/ 4317901 w 4938136"/>
                        <a:gd name="connsiteY39" fmla="*/ 332013 h 3473148"/>
                        <a:gd name="connsiteX40" fmla="*/ 4318190 w 4938136"/>
                        <a:gd name="connsiteY40" fmla="*/ 330941 h 3473148"/>
                        <a:gd name="connsiteX41" fmla="*/ 4793283 w 4938136"/>
                        <a:gd name="connsiteY41" fmla="*/ 454023 h 3473148"/>
                        <a:gd name="connsiteX42" fmla="*/ 4792995 w 4938136"/>
                        <a:gd name="connsiteY42" fmla="*/ 455054 h 3473148"/>
                        <a:gd name="connsiteX43" fmla="*/ 4793943 w 4938136"/>
                        <a:gd name="connsiteY43" fmla="*/ 455302 h 3473148"/>
                        <a:gd name="connsiteX44" fmla="*/ 4670902 w 4938136"/>
                        <a:gd name="connsiteY44" fmla="*/ 930354 h 3473148"/>
                        <a:gd name="connsiteX45" fmla="*/ 4669830 w 4938136"/>
                        <a:gd name="connsiteY45" fmla="*/ 930065 h 3473148"/>
                        <a:gd name="connsiteX46" fmla="*/ 4482093 w 4938136"/>
                        <a:gd name="connsiteY46" fmla="*/ 1654870 h 3473148"/>
                        <a:gd name="connsiteX47" fmla="*/ 4007082 w 4938136"/>
                        <a:gd name="connsiteY47" fmla="*/ 1531829 h 3473148"/>
                        <a:gd name="connsiteX48" fmla="*/ 4107775 w 4938136"/>
                        <a:gd name="connsiteY48" fmla="*/ 1143120 h 3473148"/>
                        <a:gd name="connsiteX49" fmla="*/ 410975 w 4938136"/>
                        <a:gd name="connsiteY49" fmla="*/ 3311265 h 3473148"/>
                        <a:gd name="connsiteX50" fmla="*/ 207281 w 4938136"/>
                        <a:gd name="connsiteY50" fmla="*/ 2900084 h 3473148"/>
                        <a:gd name="connsiteX51" fmla="*/ 422686 w 4938136"/>
                        <a:gd name="connsiteY51" fmla="*/ 3266115 h 3473148"/>
                        <a:gd name="connsiteX52" fmla="*/ 4159605 w 4938136"/>
                        <a:gd name="connsiteY52" fmla="*/ 1074424 h 3473148"/>
                        <a:gd name="connsiteX53" fmla="*/ 4047244 w 4938136"/>
                        <a:gd name="connsiteY53" fmla="*/ 1508119 h 3473148"/>
                        <a:gd name="connsiteX54" fmla="*/ 4458384 w 4938136"/>
                        <a:gd name="connsiteY54" fmla="*/ 1614626 h 3473148"/>
                        <a:gd name="connsiteX55" fmla="*/ 4646121 w 4938136"/>
                        <a:gd name="connsiteY55" fmla="*/ 889863 h 3473148"/>
                        <a:gd name="connsiteX56" fmla="*/ 4647193 w 4938136"/>
                        <a:gd name="connsiteY56" fmla="*/ 890151 h 3473148"/>
                        <a:gd name="connsiteX57" fmla="*/ 4753740 w 4938136"/>
                        <a:gd name="connsiteY57" fmla="*/ 478887 h 3473148"/>
                        <a:gd name="connsiteX58" fmla="*/ 4752751 w 4938136"/>
                        <a:gd name="connsiteY58" fmla="*/ 478640 h 3473148"/>
                        <a:gd name="connsiteX59" fmla="*/ 4752998 w 4938136"/>
                        <a:gd name="connsiteY59" fmla="*/ 477650 h 3473148"/>
                        <a:gd name="connsiteX60" fmla="*/ 4341940 w 4938136"/>
                        <a:gd name="connsiteY60" fmla="*/ 371185 h 3473148"/>
                        <a:gd name="connsiteX61" fmla="*/ 4341652 w 4938136"/>
                        <a:gd name="connsiteY61" fmla="*/ 372257 h 3473148"/>
                        <a:gd name="connsiteX62" fmla="*/ 3616724 w 4938136"/>
                        <a:gd name="connsiteY62" fmla="*/ 184479 h 3473148"/>
                        <a:gd name="connsiteX63" fmla="*/ 3510217 w 4938136"/>
                        <a:gd name="connsiteY63" fmla="*/ 595620 h 3473148"/>
                        <a:gd name="connsiteX64" fmla="*/ 3944655 w 4938136"/>
                        <a:gd name="connsiteY64" fmla="*/ 708146 h 3473148"/>
                        <a:gd name="connsiteX65" fmla="*/ 207281 w 4938136"/>
                        <a:gd name="connsiteY65" fmla="*/ 2900125 h 347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38136" h="3473148">
                          <a:moveTo>
                            <a:pt x="368917" y="3473149"/>
                          </a:moveTo>
                          <a:lnTo>
                            <a:pt x="0" y="2846274"/>
                          </a:lnTo>
                          <a:lnTo>
                            <a:pt x="14267" y="2837903"/>
                          </a:lnTo>
                          <a:lnTo>
                            <a:pt x="3552275" y="762822"/>
                          </a:lnTo>
                          <a:lnTo>
                            <a:pt x="3325779" y="704146"/>
                          </a:lnTo>
                          <a:lnTo>
                            <a:pt x="3508155" y="0"/>
                          </a:lnTo>
                          <a:lnTo>
                            <a:pt x="4232836" y="187737"/>
                          </a:lnTo>
                          <a:lnTo>
                            <a:pt x="4233125" y="186665"/>
                          </a:lnTo>
                          <a:lnTo>
                            <a:pt x="4937271" y="369082"/>
                          </a:lnTo>
                          <a:lnTo>
                            <a:pt x="4936982" y="370237"/>
                          </a:lnTo>
                          <a:lnTo>
                            <a:pt x="4938137" y="370525"/>
                          </a:lnTo>
                          <a:lnTo>
                            <a:pt x="4755761" y="1074548"/>
                          </a:lnTo>
                          <a:lnTo>
                            <a:pt x="4754689" y="1074259"/>
                          </a:lnTo>
                          <a:lnTo>
                            <a:pt x="4566911" y="1799105"/>
                          </a:lnTo>
                          <a:lnTo>
                            <a:pt x="3862764" y="1616687"/>
                          </a:lnTo>
                          <a:lnTo>
                            <a:pt x="3921646" y="1389449"/>
                          </a:lnTo>
                          <a:lnTo>
                            <a:pt x="368917" y="3473149"/>
                          </a:lnTo>
                          <a:close/>
                          <a:moveTo>
                            <a:pt x="45192" y="2857984"/>
                          </a:moveTo>
                          <a:lnTo>
                            <a:pt x="380669" y="3428039"/>
                          </a:lnTo>
                          <a:lnTo>
                            <a:pt x="3973559" y="1320754"/>
                          </a:lnTo>
                          <a:lnTo>
                            <a:pt x="3903008" y="1593019"/>
                          </a:lnTo>
                          <a:lnTo>
                            <a:pt x="4543284" y="1758861"/>
                          </a:lnTo>
                          <a:lnTo>
                            <a:pt x="4731021" y="1034057"/>
                          </a:lnTo>
                          <a:lnTo>
                            <a:pt x="4732093" y="1034345"/>
                          </a:lnTo>
                          <a:lnTo>
                            <a:pt x="4897934" y="394111"/>
                          </a:lnTo>
                          <a:lnTo>
                            <a:pt x="4896862" y="393822"/>
                          </a:lnTo>
                          <a:lnTo>
                            <a:pt x="4897151" y="392709"/>
                          </a:lnTo>
                          <a:lnTo>
                            <a:pt x="4256875" y="226826"/>
                          </a:lnTo>
                          <a:lnTo>
                            <a:pt x="4256587" y="227898"/>
                          </a:lnTo>
                          <a:lnTo>
                            <a:pt x="3531823" y="40162"/>
                          </a:lnTo>
                          <a:lnTo>
                            <a:pt x="3365982" y="680437"/>
                          </a:lnTo>
                          <a:lnTo>
                            <a:pt x="3637794" y="750864"/>
                          </a:lnTo>
                          <a:lnTo>
                            <a:pt x="45192" y="2857984"/>
                          </a:lnTo>
                          <a:close/>
                          <a:moveTo>
                            <a:pt x="410975" y="3311224"/>
                          </a:moveTo>
                          <a:lnTo>
                            <a:pt x="162089" y="2888373"/>
                          </a:lnTo>
                          <a:lnTo>
                            <a:pt x="176356" y="2880003"/>
                          </a:lnTo>
                          <a:lnTo>
                            <a:pt x="3859136" y="720063"/>
                          </a:lnTo>
                          <a:lnTo>
                            <a:pt x="3470014" y="619246"/>
                          </a:lnTo>
                          <a:lnTo>
                            <a:pt x="3593056" y="144235"/>
                          </a:lnTo>
                          <a:lnTo>
                            <a:pt x="4317901" y="332013"/>
                          </a:lnTo>
                          <a:lnTo>
                            <a:pt x="4318190" y="330941"/>
                          </a:lnTo>
                          <a:lnTo>
                            <a:pt x="4793283" y="454023"/>
                          </a:lnTo>
                          <a:lnTo>
                            <a:pt x="4792995" y="455054"/>
                          </a:lnTo>
                          <a:lnTo>
                            <a:pt x="4793943" y="455302"/>
                          </a:lnTo>
                          <a:lnTo>
                            <a:pt x="4670902" y="930354"/>
                          </a:lnTo>
                          <a:lnTo>
                            <a:pt x="4669830" y="930065"/>
                          </a:lnTo>
                          <a:lnTo>
                            <a:pt x="4482093" y="1654870"/>
                          </a:lnTo>
                          <a:lnTo>
                            <a:pt x="4007082" y="1531829"/>
                          </a:lnTo>
                          <a:lnTo>
                            <a:pt x="4107775" y="1143120"/>
                          </a:lnTo>
                          <a:lnTo>
                            <a:pt x="410975" y="3311265"/>
                          </a:lnTo>
                          <a:close/>
                          <a:moveTo>
                            <a:pt x="207281" y="2900084"/>
                          </a:moveTo>
                          <a:lnTo>
                            <a:pt x="422686" y="3266115"/>
                          </a:lnTo>
                          <a:lnTo>
                            <a:pt x="4159605" y="1074424"/>
                          </a:lnTo>
                          <a:lnTo>
                            <a:pt x="4047244" y="1508119"/>
                          </a:lnTo>
                          <a:lnTo>
                            <a:pt x="4458384" y="1614626"/>
                          </a:lnTo>
                          <a:lnTo>
                            <a:pt x="4646121" y="889863"/>
                          </a:lnTo>
                          <a:lnTo>
                            <a:pt x="4647193" y="890151"/>
                          </a:lnTo>
                          <a:lnTo>
                            <a:pt x="4753740" y="478887"/>
                          </a:lnTo>
                          <a:lnTo>
                            <a:pt x="4752751" y="478640"/>
                          </a:lnTo>
                          <a:lnTo>
                            <a:pt x="4752998" y="477650"/>
                          </a:lnTo>
                          <a:lnTo>
                            <a:pt x="4341940" y="371185"/>
                          </a:lnTo>
                          <a:lnTo>
                            <a:pt x="4341652" y="372257"/>
                          </a:lnTo>
                          <a:lnTo>
                            <a:pt x="3616724" y="184479"/>
                          </a:lnTo>
                          <a:lnTo>
                            <a:pt x="3510217" y="595620"/>
                          </a:lnTo>
                          <a:lnTo>
                            <a:pt x="3944655" y="708146"/>
                          </a:lnTo>
                          <a:lnTo>
                            <a:pt x="207281" y="2900125"/>
                          </a:lnTo>
                          <a:close/>
                        </a:path>
                      </a:pathLst>
                    </a:custGeom>
                    <a:grpFill/>
                    <a:ln w="0" cap="flat">
                      <a:noFill/>
                      <a:prstDash val="solid"/>
                      <a:miter/>
                    </a:ln>
                  </p:spPr>
                  <p:txBody>
                    <a:bodyPr rtlCol="0" anchor="ctr"/>
                    <a:lstStyle/>
                    <a:p>
                      <a:endParaRPr lang="ko-KR" altLang="en-US"/>
                    </a:p>
                  </p:txBody>
                </p:sp>
              </p:grpSp>
            </p:grpSp>
            <p:grpSp>
              <p:nvGrpSpPr>
                <p:cNvPr id="160" name="그래픽 314">
                  <a:extLst>
                    <a:ext uri="{FF2B5EF4-FFF2-40B4-BE49-F238E27FC236}">
                      <a16:creationId xmlns:a16="http://schemas.microsoft.com/office/drawing/2014/main" id="{14ED99F2-7755-AA0A-CDAF-48E33CB413CF}"/>
                    </a:ext>
                  </a:extLst>
                </p:cNvPr>
                <p:cNvGrpSpPr/>
                <p:nvPr/>
              </p:nvGrpSpPr>
              <p:grpSpPr>
                <a:xfrm>
                  <a:off x="2276289" y="0"/>
                  <a:ext cx="4948816" cy="3483827"/>
                  <a:chOff x="2276289" y="0"/>
                  <a:chExt cx="4948816" cy="3483827"/>
                </a:xfrm>
                <a:grpFill/>
              </p:grpSpPr>
              <p:grpSp>
                <p:nvGrpSpPr>
                  <p:cNvPr id="161" name="그래픽 314">
                    <a:extLst>
                      <a:ext uri="{FF2B5EF4-FFF2-40B4-BE49-F238E27FC236}">
                        <a16:creationId xmlns:a16="http://schemas.microsoft.com/office/drawing/2014/main" id="{DDFC4A15-F696-BE8D-1AEE-AE3845638F10}"/>
                      </a:ext>
                    </a:extLst>
                  </p:cNvPr>
                  <p:cNvGrpSpPr/>
                  <p:nvPr/>
                </p:nvGrpSpPr>
                <p:grpSpPr>
                  <a:xfrm>
                    <a:off x="2284741" y="7545"/>
                    <a:ext cx="4932858" cy="3467829"/>
                    <a:chOff x="2284741" y="7545"/>
                    <a:chExt cx="4932858" cy="3467829"/>
                  </a:xfrm>
                  <a:grpFill/>
                </p:grpSpPr>
                <p:sp>
                  <p:nvSpPr>
                    <p:cNvPr id="166" name="자유형: 도형 165">
                      <a:extLst>
                        <a:ext uri="{FF2B5EF4-FFF2-40B4-BE49-F238E27FC236}">
                          <a16:creationId xmlns:a16="http://schemas.microsoft.com/office/drawing/2014/main" id="{EBC423A5-3C89-9D0B-8D45-49BA0A410884}"/>
                        </a:ext>
                      </a:extLst>
                    </p:cNvPr>
                    <p:cNvSpPr/>
                    <p:nvPr/>
                  </p:nvSpPr>
                  <p:spPr>
                    <a:xfrm>
                      <a:off x="2298885" y="20122"/>
                      <a:ext cx="4906139" cy="3441151"/>
                    </a:xfrm>
                    <a:custGeom>
                      <a:avLst/>
                      <a:gdLst>
                        <a:gd name="connsiteX0" fmla="*/ 356382 w 4906139"/>
                        <a:gd name="connsiteY0" fmla="*/ 3441151 h 3441151"/>
                        <a:gd name="connsiteX1" fmla="*/ 354279 w 4906139"/>
                        <a:gd name="connsiteY1" fmla="*/ 3437605 h 3441151"/>
                        <a:gd name="connsiteX2" fmla="*/ 0 w 4906139"/>
                        <a:gd name="connsiteY2" fmla="*/ 2835553 h 3441151"/>
                        <a:gd name="connsiteX3" fmla="*/ 3546 w 4906139"/>
                        <a:gd name="connsiteY3" fmla="*/ 2833450 h 3441151"/>
                        <a:gd name="connsiteX4" fmla="*/ 3567408 w 4906139"/>
                        <a:gd name="connsiteY4" fmla="*/ 743236 h 3441151"/>
                        <a:gd name="connsiteX5" fmla="*/ 3323883 w 4906139"/>
                        <a:gd name="connsiteY5" fmla="*/ 680148 h 3441151"/>
                        <a:gd name="connsiteX6" fmla="*/ 3500074 w 4906139"/>
                        <a:gd name="connsiteY6" fmla="*/ 0 h 3441151"/>
                        <a:gd name="connsiteX7" fmla="*/ 4224796 w 4906139"/>
                        <a:gd name="connsiteY7" fmla="*/ 187737 h 3441151"/>
                        <a:gd name="connsiteX8" fmla="*/ 4225084 w 4906139"/>
                        <a:gd name="connsiteY8" fmla="*/ 186665 h 3441151"/>
                        <a:gd name="connsiteX9" fmla="*/ 4905274 w 4906139"/>
                        <a:gd name="connsiteY9" fmla="*/ 362856 h 3441151"/>
                        <a:gd name="connsiteX10" fmla="*/ 4904985 w 4906139"/>
                        <a:gd name="connsiteY10" fmla="*/ 364010 h 3441151"/>
                        <a:gd name="connsiteX11" fmla="*/ 4906140 w 4906139"/>
                        <a:gd name="connsiteY11" fmla="*/ 364299 h 3441151"/>
                        <a:gd name="connsiteX12" fmla="*/ 4905109 w 4906139"/>
                        <a:gd name="connsiteY12" fmla="*/ 368299 h 3441151"/>
                        <a:gd name="connsiteX13" fmla="*/ 4729990 w 4906139"/>
                        <a:gd name="connsiteY13" fmla="*/ 1044406 h 3441151"/>
                        <a:gd name="connsiteX14" fmla="*/ 4728918 w 4906139"/>
                        <a:gd name="connsiteY14" fmla="*/ 1044118 h 3441151"/>
                        <a:gd name="connsiteX15" fmla="*/ 4541140 w 4906139"/>
                        <a:gd name="connsiteY15" fmla="*/ 1768963 h 3441151"/>
                        <a:gd name="connsiteX16" fmla="*/ 3860950 w 4906139"/>
                        <a:gd name="connsiteY16" fmla="*/ 1592772 h 3441151"/>
                        <a:gd name="connsiteX17" fmla="*/ 3924203 w 4906139"/>
                        <a:gd name="connsiteY17" fmla="*/ 1348628 h 3441151"/>
                        <a:gd name="connsiteX18" fmla="*/ 356382 w 4906139"/>
                        <a:gd name="connsiteY18" fmla="*/ 3441151 h 3441151"/>
                        <a:gd name="connsiteX19" fmla="*/ 11298 w 4906139"/>
                        <a:gd name="connsiteY19" fmla="*/ 2838522 h 3441151"/>
                        <a:gd name="connsiteX20" fmla="*/ 359310 w 4906139"/>
                        <a:gd name="connsiteY20" fmla="*/ 3429894 h 3441151"/>
                        <a:gd name="connsiteX21" fmla="*/ 3937150 w 4906139"/>
                        <a:gd name="connsiteY21" fmla="*/ 1331433 h 3441151"/>
                        <a:gd name="connsiteX22" fmla="*/ 3871011 w 4906139"/>
                        <a:gd name="connsiteY22" fmla="*/ 1586834 h 3441151"/>
                        <a:gd name="connsiteX23" fmla="*/ 4535244 w 4906139"/>
                        <a:gd name="connsiteY23" fmla="*/ 1758902 h 3441151"/>
                        <a:gd name="connsiteX24" fmla="*/ 4722980 w 4906139"/>
                        <a:gd name="connsiteY24" fmla="*/ 1034098 h 3441151"/>
                        <a:gd name="connsiteX25" fmla="*/ 4724052 w 4906139"/>
                        <a:gd name="connsiteY25" fmla="*/ 1034386 h 3441151"/>
                        <a:gd name="connsiteX26" fmla="*/ 4896079 w 4906139"/>
                        <a:gd name="connsiteY26" fmla="*/ 370237 h 3441151"/>
                        <a:gd name="connsiteX27" fmla="*/ 4894965 w 4906139"/>
                        <a:gd name="connsiteY27" fmla="*/ 369948 h 3441151"/>
                        <a:gd name="connsiteX28" fmla="*/ 4895254 w 4906139"/>
                        <a:gd name="connsiteY28" fmla="*/ 368835 h 3441151"/>
                        <a:gd name="connsiteX29" fmla="*/ 4231022 w 4906139"/>
                        <a:gd name="connsiteY29" fmla="*/ 196767 h 3441151"/>
                        <a:gd name="connsiteX30" fmla="*/ 4230733 w 4906139"/>
                        <a:gd name="connsiteY30" fmla="*/ 197839 h 3441151"/>
                        <a:gd name="connsiteX31" fmla="*/ 3505970 w 4906139"/>
                        <a:gd name="connsiteY31" fmla="*/ 10020 h 3441151"/>
                        <a:gd name="connsiteX32" fmla="*/ 3333902 w 4906139"/>
                        <a:gd name="connsiteY32" fmla="*/ 674252 h 3441151"/>
                        <a:gd name="connsiteX33" fmla="*/ 3588726 w 4906139"/>
                        <a:gd name="connsiteY33" fmla="*/ 740267 h 3441151"/>
                        <a:gd name="connsiteX34" fmla="*/ 11298 w 4906139"/>
                        <a:gd name="connsiteY34" fmla="*/ 2838522 h 3441151"/>
                        <a:gd name="connsiteX35" fmla="*/ 398440 w 4906139"/>
                        <a:gd name="connsiteY35" fmla="*/ 3279268 h 3441151"/>
                        <a:gd name="connsiteX36" fmla="*/ 396337 w 4906139"/>
                        <a:gd name="connsiteY36" fmla="*/ 3275722 h 3441151"/>
                        <a:gd name="connsiteX37" fmla="*/ 162089 w 4906139"/>
                        <a:gd name="connsiteY37" fmla="*/ 2877735 h 3441151"/>
                        <a:gd name="connsiteX38" fmla="*/ 165635 w 4906139"/>
                        <a:gd name="connsiteY38" fmla="*/ 2875632 h 3441151"/>
                        <a:gd name="connsiteX39" fmla="*/ 3874269 w 4906139"/>
                        <a:gd name="connsiteY39" fmla="*/ 700477 h 3441151"/>
                        <a:gd name="connsiteX40" fmla="*/ 3468118 w 4906139"/>
                        <a:gd name="connsiteY40" fmla="*/ 595290 h 3441151"/>
                        <a:gd name="connsiteX41" fmla="*/ 3584974 w 4906139"/>
                        <a:gd name="connsiteY41" fmla="*/ 144235 h 3441151"/>
                        <a:gd name="connsiteX42" fmla="*/ 3588973 w 4906139"/>
                        <a:gd name="connsiteY42" fmla="*/ 145266 h 3441151"/>
                        <a:gd name="connsiteX43" fmla="*/ 4309860 w 4906139"/>
                        <a:gd name="connsiteY43" fmla="*/ 332013 h 3441151"/>
                        <a:gd name="connsiteX44" fmla="*/ 4310149 w 4906139"/>
                        <a:gd name="connsiteY44" fmla="*/ 330941 h 3441151"/>
                        <a:gd name="connsiteX45" fmla="*/ 4314149 w 4906139"/>
                        <a:gd name="connsiteY45" fmla="*/ 331972 h 3441151"/>
                        <a:gd name="connsiteX46" fmla="*/ 4761204 w 4906139"/>
                        <a:gd name="connsiteY46" fmla="*/ 447797 h 3441151"/>
                        <a:gd name="connsiteX47" fmla="*/ 4760956 w 4906139"/>
                        <a:gd name="connsiteY47" fmla="*/ 448787 h 3441151"/>
                        <a:gd name="connsiteX48" fmla="*/ 4761946 w 4906139"/>
                        <a:gd name="connsiteY48" fmla="*/ 449034 h 3441151"/>
                        <a:gd name="connsiteX49" fmla="*/ 4645090 w 4906139"/>
                        <a:gd name="connsiteY49" fmla="*/ 900171 h 3441151"/>
                        <a:gd name="connsiteX50" fmla="*/ 4644018 w 4906139"/>
                        <a:gd name="connsiteY50" fmla="*/ 899882 h 3441151"/>
                        <a:gd name="connsiteX51" fmla="*/ 4456281 w 4906139"/>
                        <a:gd name="connsiteY51" fmla="*/ 1624646 h 3441151"/>
                        <a:gd name="connsiteX52" fmla="*/ 4452282 w 4906139"/>
                        <a:gd name="connsiteY52" fmla="*/ 1623615 h 3441151"/>
                        <a:gd name="connsiteX53" fmla="*/ 4005227 w 4906139"/>
                        <a:gd name="connsiteY53" fmla="*/ 1507790 h 3441151"/>
                        <a:gd name="connsiteX54" fmla="*/ 4110290 w 4906139"/>
                        <a:gd name="connsiteY54" fmla="*/ 1102216 h 3441151"/>
                        <a:gd name="connsiteX55" fmla="*/ 398440 w 4906139"/>
                        <a:gd name="connsiteY55" fmla="*/ 3279268 h 3441151"/>
                        <a:gd name="connsiteX56" fmla="*/ 173429 w 4906139"/>
                        <a:gd name="connsiteY56" fmla="*/ 2880663 h 3441151"/>
                        <a:gd name="connsiteX57" fmla="*/ 401368 w 4906139"/>
                        <a:gd name="connsiteY57" fmla="*/ 3268011 h 3441151"/>
                        <a:gd name="connsiteX58" fmla="*/ 4123196 w 4906139"/>
                        <a:gd name="connsiteY58" fmla="*/ 1085063 h 3441151"/>
                        <a:gd name="connsiteX59" fmla="*/ 4015205 w 4906139"/>
                        <a:gd name="connsiteY59" fmla="*/ 1501893 h 3441151"/>
                        <a:gd name="connsiteX60" fmla="*/ 4450302 w 4906139"/>
                        <a:gd name="connsiteY60" fmla="*/ 1614585 h 3441151"/>
                        <a:gd name="connsiteX61" fmla="*/ 4638039 w 4906139"/>
                        <a:gd name="connsiteY61" fmla="*/ 889821 h 3441151"/>
                        <a:gd name="connsiteX62" fmla="*/ 4639111 w 4906139"/>
                        <a:gd name="connsiteY62" fmla="*/ 890110 h 3441151"/>
                        <a:gd name="connsiteX63" fmla="*/ 4751844 w 4906139"/>
                        <a:gd name="connsiteY63" fmla="*/ 454930 h 3441151"/>
                        <a:gd name="connsiteX64" fmla="*/ 4750854 w 4906139"/>
                        <a:gd name="connsiteY64" fmla="*/ 454683 h 3441151"/>
                        <a:gd name="connsiteX65" fmla="*/ 4751101 w 4906139"/>
                        <a:gd name="connsiteY65" fmla="*/ 453693 h 3441151"/>
                        <a:gd name="connsiteX66" fmla="*/ 4316046 w 4906139"/>
                        <a:gd name="connsiteY66" fmla="*/ 341002 h 3441151"/>
                        <a:gd name="connsiteX67" fmla="*/ 4315757 w 4906139"/>
                        <a:gd name="connsiteY67" fmla="*/ 342074 h 3441151"/>
                        <a:gd name="connsiteX68" fmla="*/ 4311758 w 4906139"/>
                        <a:gd name="connsiteY68" fmla="*/ 341043 h 3441151"/>
                        <a:gd name="connsiteX69" fmla="*/ 3590870 w 4906139"/>
                        <a:gd name="connsiteY69" fmla="*/ 154296 h 3441151"/>
                        <a:gd name="connsiteX70" fmla="*/ 3478179 w 4906139"/>
                        <a:gd name="connsiteY70" fmla="*/ 589393 h 3441151"/>
                        <a:gd name="connsiteX71" fmla="*/ 3895628 w 4906139"/>
                        <a:gd name="connsiteY71" fmla="*/ 697549 h 3441151"/>
                        <a:gd name="connsiteX72" fmla="*/ 173387 w 4906139"/>
                        <a:gd name="connsiteY72" fmla="*/ 2880621 h 344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906139" h="3441151">
                          <a:moveTo>
                            <a:pt x="356382" y="3441151"/>
                          </a:moveTo>
                          <a:lnTo>
                            <a:pt x="354279" y="3437605"/>
                          </a:lnTo>
                          <a:lnTo>
                            <a:pt x="0" y="2835553"/>
                          </a:lnTo>
                          <a:lnTo>
                            <a:pt x="3546" y="2833450"/>
                          </a:lnTo>
                          <a:lnTo>
                            <a:pt x="3567408" y="743236"/>
                          </a:lnTo>
                          <a:lnTo>
                            <a:pt x="3323883" y="680148"/>
                          </a:lnTo>
                          <a:lnTo>
                            <a:pt x="3500074" y="0"/>
                          </a:lnTo>
                          <a:lnTo>
                            <a:pt x="4224796" y="187737"/>
                          </a:lnTo>
                          <a:lnTo>
                            <a:pt x="4225084" y="186665"/>
                          </a:lnTo>
                          <a:lnTo>
                            <a:pt x="4905274" y="362856"/>
                          </a:lnTo>
                          <a:lnTo>
                            <a:pt x="4904985" y="364010"/>
                          </a:lnTo>
                          <a:lnTo>
                            <a:pt x="4906140" y="364299"/>
                          </a:lnTo>
                          <a:lnTo>
                            <a:pt x="4905109" y="368299"/>
                          </a:lnTo>
                          <a:lnTo>
                            <a:pt x="4729990" y="1044406"/>
                          </a:lnTo>
                          <a:lnTo>
                            <a:pt x="4728918" y="1044118"/>
                          </a:lnTo>
                          <a:lnTo>
                            <a:pt x="4541140" y="1768963"/>
                          </a:lnTo>
                          <a:lnTo>
                            <a:pt x="3860950" y="1592772"/>
                          </a:lnTo>
                          <a:lnTo>
                            <a:pt x="3924203" y="1348628"/>
                          </a:lnTo>
                          <a:lnTo>
                            <a:pt x="356382" y="3441151"/>
                          </a:lnTo>
                          <a:close/>
                          <a:moveTo>
                            <a:pt x="11298" y="2838522"/>
                          </a:moveTo>
                          <a:lnTo>
                            <a:pt x="359310" y="3429894"/>
                          </a:lnTo>
                          <a:lnTo>
                            <a:pt x="3937150" y="1331433"/>
                          </a:lnTo>
                          <a:lnTo>
                            <a:pt x="3871011" y="1586834"/>
                          </a:lnTo>
                          <a:lnTo>
                            <a:pt x="4535244" y="1758902"/>
                          </a:lnTo>
                          <a:lnTo>
                            <a:pt x="4722980" y="1034098"/>
                          </a:lnTo>
                          <a:lnTo>
                            <a:pt x="4724052" y="1034386"/>
                          </a:lnTo>
                          <a:lnTo>
                            <a:pt x="4896079" y="370237"/>
                          </a:lnTo>
                          <a:lnTo>
                            <a:pt x="4894965" y="369948"/>
                          </a:lnTo>
                          <a:lnTo>
                            <a:pt x="4895254" y="368835"/>
                          </a:lnTo>
                          <a:lnTo>
                            <a:pt x="4231022" y="196767"/>
                          </a:lnTo>
                          <a:lnTo>
                            <a:pt x="4230733" y="197839"/>
                          </a:lnTo>
                          <a:lnTo>
                            <a:pt x="3505970" y="10020"/>
                          </a:lnTo>
                          <a:lnTo>
                            <a:pt x="3333902" y="674252"/>
                          </a:lnTo>
                          <a:lnTo>
                            <a:pt x="3588726" y="740267"/>
                          </a:lnTo>
                          <a:lnTo>
                            <a:pt x="11298" y="2838522"/>
                          </a:lnTo>
                          <a:close/>
                          <a:moveTo>
                            <a:pt x="398440" y="3279268"/>
                          </a:moveTo>
                          <a:lnTo>
                            <a:pt x="396337" y="3275722"/>
                          </a:lnTo>
                          <a:lnTo>
                            <a:pt x="162089" y="2877735"/>
                          </a:lnTo>
                          <a:lnTo>
                            <a:pt x="165635" y="2875632"/>
                          </a:lnTo>
                          <a:lnTo>
                            <a:pt x="3874269" y="700477"/>
                          </a:lnTo>
                          <a:lnTo>
                            <a:pt x="3468118" y="595290"/>
                          </a:lnTo>
                          <a:lnTo>
                            <a:pt x="3584974" y="144235"/>
                          </a:lnTo>
                          <a:lnTo>
                            <a:pt x="3588973" y="145266"/>
                          </a:lnTo>
                          <a:lnTo>
                            <a:pt x="4309860" y="332013"/>
                          </a:lnTo>
                          <a:lnTo>
                            <a:pt x="4310149" y="330941"/>
                          </a:lnTo>
                          <a:lnTo>
                            <a:pt x="4314149" y="331972"/>
                          </a:lnTo>
                          <a:lnTo>
                            <a:pt x="4761204" y="447797"/>
                          </a:lnTo>
                          <a:lnTo>
                            <a:pt x="4760956" y="448787"/>
                          </a:lnTo>
                          <a:lnTo>
                            <a:pt x="4761946" y="449034"/>
                          </a:lnTo>
                          <a:lnTo>
                            <a:pt x="4645090" y="900171"/>
                          </a:lnTo>
                          <a:lnTo>
                            <a:pt x="4644018" y="899882"/>
                          </a:lnTo>
                          <a:lnTo>
                            <a:pt x="4456281" y="1624646"/>
                          </a:lnTo>
                          <a:lnTo>
                            <a:pt x="4452282" y="1623615"/>
                          </a:lnTo>
                          <a:lnTo>
                            <a:pt x="4005227" y="1507790"/>
                          </a:lnTo>
                          <a:lnTo>
                            <a:pt x="4110290" y="1102216"/>
                          </a:lnTo>
                          <a:lnTo>
                            <a:pt x="398440" y="3279268"/>
                          </a:lnTo>
                          <a:close/>
                          <a:moveTo>
                            <a:pt x="173429" y="2880663"/>
                          </a:moveTo>
                          <a:lnTo>
                            <a:pt x="401368" y="3268011"/>
                          </a:lnTo>
                          <a:lnTo>
                            <a:pt x="4123196" y="1085063"/>
                          </a:lnTo>
                          <a:lnTo>
                            <a:pt x="4015205" y="1501893"/>
                          </a:lnTo>
                          <a:lnTo>
                            <a:pt x="4450302" y="1614585"/>
                          </a:lnTo>
                          <a:lnTo>
                            <a:pt x="4638039" y="889821"/>
                          </a:lnTo>
                          <a:lnTo>
                            <a:pt x="4639111" y="890110"/>
                          </a:lnTo>
                          <a:lnTo>
                            <a:pt x="4751844" y="454930"/>
                          </a:lnTo>
                          <a:lnTo>
                            <a:pt x="4750854" y="454683"/>
                          </a:lnTo>
                          <a:lnTo>
                            <a:pt x="4751101" y="453693"/>
                          </a:lnTo>
                          <a:lnTo>
                            <a:pt x="4316046" y="341002"/>
                          </a:lnTo>
                          <a:lnTo>
                            <a:pt x="4315757" y="342074"/>
                          </a:lnTo>
                          <a:lnTo>
                            <a:pt x="4311758" y="341043"/>
                          </a:lnTo>
                          <a:lnTo>
                            <a:pt x="3590870" y="154296"/>
                          </a:lnTo>
                          <a:lnTo>
                            <a:pt x="3478179" y="589393"/>
                          </a:lnTo>
                          <a:lnTo>
                            <a:pt x="3895628" y="697549"/>
                          </a:lnTo>
                          <a:lnTo>
                            <a:pt x="173387" y="2880621"/>
                          </a:lnTo>
                          <a:close/>
                        </a:path>
                      </a:pathLst>
                    </a:custGeom>
                    <a:grpFill/>
                    <a:ln w="0" cap="flat">
                      <a:noFill/>
                      <a:prstDash val="solid"/>
                      <a:miter/>
                    </a:ln>
                  </p:spPr>
                  <p:txBody>
                    <a:bodyPr rtlCol="0" anchor="ctr"/>
                    <a:lstStyle/>
                    <a:p>
                      <a:endParaRPr lang="ko-KR" altLang="en-US"/>
                    </a:p>
                  </p:txBody>
                </p:sp>
                <p:sp>
                  <p:nvSpPr>
                    <p:cNvPr id="167" name="자유형: 도형 166">
                      <a:extLst>
                        <a:ext uri="{FF2B5EF4-FFF2-40B4-BE49-F238E27FC236}">
                          <a16:creationId xmlns:a16="http://schemas.microsoft.com/office/drawing/2014/main" id="{4E6843C7-5402-7310-EC86-EE2FA4114F3A}"/>
                        </a:ext>
                      </a:extLst>
                    </p:cNvPr>
                    <p:cNvSpPr/>
                    <p:nvPr/>
                  </p:nvSpPr>
                  <p:spPr>
                    <a:xfrm>
                      <a:off x="2284741" y="7545"/>
                      <a:ext cx="4932858" cy="3467829"/>
                    </a:xfrm>
                    <a:custGeom>
                      <a:avLst/>
                      <a:gdLst>
                        <a:gd name="connsiteX0" fmla="*/ 366855 w 4932858"/>
                        <a:gd name="connsiteY0" fmla="*/ 3467829 h 3467829"/>
                        <a:gd name="connsiteX1" fmla="*/ 359557 w 4932858"/>
                        <a:gd name="connsiteY1" fmla="*/ 3455418 h 3467829"/>
                        <a:gd name="connsiteX2" fmla="*/ 0 w 4932858"/>
                        <a:gd name="connsiteY2" fmla="*/ 2844501 h 3467829"/>
                        <a:gd name="connsiteX3" fmla="*/ 12453 w 4932858"/>
                        <a:gd name="connsiteY3" fmla="*/ 2837202 h 3467829"/>
                        <a:gd name="connsiteX4" fmla="*/ 3554791 w 4932858"/>
                        <a:gd name="connsiteY4" fmla="*/ 759564 h 3467829"/>
                        <a:gd name="connsiteX5" fmla="*/ 3325449 w 4932858"/>
                        <a:gd name="connsiteY5" fmla="*/ 700147 h 3467829"/>
                        <a:gd name="connsiteX6" fmla="*/ 3506836 w 4932858"/>
                        <a:gd name="connsiteY6" fmla="*/ 0 h 3467829"/>
                        <a:gd name="connsiteX7" fmla="*/ 4231517 w 4932858"/>
                        <a:gd name="connsiteY7" fmla="*/ 187737 h 3467829"/>
                        <a:gd name="connsiteX8" fmla="*/ 4231805 w 4932858"/>
                        <a:gd name="connsiteY8" fmla="*/ 186665 h 3467829"/>
                        <a:gd name="connsiteX9" fmla="*/ 4931952 w 4932858"/>
                        <a:gd name="connsiteY9" fmla="*/ 368010 h 3467829"/>
                        <a:gd name="connsiteX10" fmla="*/ 4931663 w 4932858"/>
                        <a:gd name="connsiteY10" fmla="*/ 369165 h 3467829"/>
                        <a:gd name="connsiteX11" fmla="*/ 4932859 w 4932858"/>
                        <a:gd name="connsiteY11" fmla="*/ 369453 h 3467829"/>
                        <a:gd name="connsiteX12" fmla="*/ 4929231 w 4932858"/>
                        <a:gd name="connsiteY12" fmla="*/ 383390 h 3467829"/>
                        <a:gd name="connsiteX13" fmla="*/ 4751514 w 4932858"/>
                        <a:gd name="connsiteY13" fmla="*/ 1069476 h 3467829"/>
                        <a:gd name="connsiteX14" fmla="*/ 4750442 w 4932858"/>
                        <a:gd name="connsiteY14" fmla="*/ 1069188 h 3467829"/>
                        <a:gd name="connsiteX15" fmla="*/ 4562664 w 4932858"/>
                        <a:gd name="connsiteY15" fmla="*/ 1794033 h 3467829"/>
                        <a:gd name="connsiteX16" fmla="*/ 3862517 w 4932858"/>
                        <a:gd name="connsiteY16" fmla="*/ 1612647 h 3467829"/>
                        <a:gd name="connsiteX17" fmla="*/ 3922100 w 4932858"/>
                        <a:gd name="connsiteY17" fmla="*/ 1382563 h 3467829"/>
                        <a:gd name="connsiteX18" fmla="*/ 366855 w 4932858"/>
                        <a:gd name="connsiteY18" fmla="*/ 3467829 h 3467829"/>
                        <a:gd name="connsiteX19" fmla="*/ 39543 w 4932858"/>
                        <a:gd name="connsiteY19" fmla="*/ 2854768 h 3467829"/>
                        <a:gd name="connsiteX20" fmla="*/ 377123 w 4932858"/>
                        <a:gd name="connsiteY20" fmla="*/ 3428369 h 3467829"/>
                        <a:gd name="connsiteX21" fmla="*/ 3967498 w 4932858"/>
                        <a:gd name="connsiteY21" fmla="*/ 1322568 h 3467829"/>
                        <a:gd name="connsiteX22" fmla="*/ 3897689 w 4932858"/>
                        <a:gd name="connsiteY22" fmla="*/ 1592030 h 3467829"/>
                        <a:gd name="connsiteX23" fmla="*/ 4541964 w 4932858"/>
                        <a:gd name="connsiteY23" fmla="*/ 1758943 h 3467829"/>
                        <a:gd name="connsiteX24" fmla="*/ 4729701 w 4932858"/>
                        <a:gd name="connsiteY24" fmla="*/ 1034139 h 3467829"/>
                        <a:gd name="connsiteX25" fmla="*/ 4730773 w 4932858"/>
                        <a:gd name="connsiteY25" fmla="*/ 1034428 h 3467829"/>
                        <a:gd name="connsiteX26" fmla="*/ 4897646 w 4932858"/>
                        <a:gd name="connsiteY26" fmla="*/ 390235 h 3467829"/>
                        <a:gd name="connsiteX27" fmla="*/ 4896533 w 4932858"/>
                        <a:gd name="connsiteY27" fmla="*/ 389946 h 3467829"/>
                        <a:gd name="connsiteX28" fmla="*/ 4896821 w 4932858"/>
                        <a:gd name="connsiteY28" fmla="*/ 388833 h 3467829"/>
                        <a:gd name="connsiteX29" fmla="*/ 4252546 w 4932858"/>
                        <a:gd name="connsiteY29" fmla="*/ 221961 h 3467829"/>
                        <a:gd name="connsiteX30" fmla="*/ 4252258 w 4932858"/>
                        <a:gd name="connsiteY30" fmla="*/ 223033 h 3467829"/>
                        <a:gd name="connsiteX31" fmla="*/ 3527494 w 4932858"/>
                        <a:gd name="connsiteY31" fmla="*/ 35296 h 3467829"/>
                        <a:gd name="connsiteX32" fmla="*/ 3360622 w 4932858"/>
                        <a:gd name="connsiteY32" fmla="*/ 679571 h 3467829"/>
                        <a:gd name="connsiteX33" fmla="*/ 3629630 w 4932858"/>
                        <a:gd name="connsiteY33" fmla="*/ 749256 h 3467829"/>
                        <a:gd name="connsiteX34" fmla="*/ 39543 w 4932858"/>
                        <a:gd name="connsiteY34" fmla="*/ 2854768 h 3467829"/>
                        <a:gd name="connsiteX35" fmla="*/ 408914 w 4932858"/>
                        <a:gd name="connsiteY35" fmla="*/ 3305946 h 3467829"/>
                        <a:gd name="connsiteX36" fmla="*/ 401615 w 4932858"/>
                        <a:gd name="connsiteY36" fmla="*/ 3293535 h 3467829"/>
                        <a:gd name="connsiteX37" fmla="*/ 162131 w 4932858"/>
                        <a:gd name="connsiteY37" fmla="*/ 2886642 h 3467829"/>
                        <a:gd name="connsiteX38" fmla="*/ 174624 w 4932858"/>
                        <a:gd name="connsiteY38" fmla="*/ 2879343 h 3467829"/>
                        <a:gd name="connsiteX39" fmla="*/ 3861651 w 4932858"/>
                        <a:gd name="connsiteY39" fmla="*/ 716764 h 3467829"/>
                        <a:gd name="connsiteX40" fmla="*/ 3469685 w 4932858"/>
                        <a:gd name="connsiteY40" fmla="*/ 615247 h 3467829"/>
                        <a:gd name="connsiteX41" fmla="*/ 3591695 w 4932858"/>
                        <a:gd name="connsiteY41" fmla="*/ 144235 h 3467829"/>
                        <a:gd name="connsiteX42" fmla="*/ 3605673 w 4932858"/>
                        <a:gd name="connsiteY42" fmla="*/ 147864 h 3467829"/>
                        <a:gd name="connsiteX43" fmla="*/ 4316541 w 4932858"/>
                        <a:gd name="connsiteY43" fmla="*/ 332013 h 3467829"/>
                        <a:gd name="connsiteX44" fmla="*/ 4316829 w 4932858"/>
                        <a:gd name="connsiteY44" fmla="*/ 330941 h 3467829"/>
                        <a:gd name="connsiteX45" fmla="*/ 4330849 w 4932858"/>
                        <a:gd name="connsiteY45" fmla="*/ 334570 h 3467829"/>
                        <a:gd name="connsiteX46" fmla="*/ 4787923 w 4932858"/>
                        <a:gd name="connsiteY46" fmla="*/ 452951 h 3467829"/>
                        <a:gd name="connsiteX47" fmla="*/ 4787676 w 4932858"/>
                        <a:gd name="connsiteY47" fmla="*/ 453982 h 3467829"/>
                        <a:gd name="connsiteX48" fmla="*/ 4788624 w 4932858"/>
                        <a:gd name="connsiteY48" fmla="*/ 454229 h 3467829"/>
                        <a:gd name="connsiteX49" fmla="*/ 4666614 w 4932858"/>
                        <a:gd name="connsiteY49" fmla="*/ 925282 h 3467829"/>
                        <a:gd name="connsiteX50" fmla="*/ 4665542 w 4932858"/>
                        <a:gd name="connsiteY50" fmla="*/ 924994 h 3467829"/>
                        <a:gd name="connsiteX51" fmla="*/ 4477805 w 4932858"/>
                        <a:gd name="connsiteY51" fmla="*/ 1649757 h 3467829"/>
                        <a:gd name="connsiteX52" fmla="*/ 4463827 w 4932858"/>
                        <a:gd name="connsiteY52" fmla="*/ 1646128 h 3467829"/>
                        <a:gd name="connsiteX53" fmla="*/ 4006794 w 4932858"/>
                        <a:gd name="connsiteY53" fmla="*/ 1527747 h 3467829"/>
                        <a:gd name="connsiteX54" fmla="*/ 4108228 w 4932858"/>
                        <a:gd name="connsiteY54" fmla="*/ 1136234 h 3467829"/>
                        <a:gd name="connsiteX55" fmla="*/ 408914 w 4932858"/>
                        <a:gd name="connsiteY55" fmla="*/ 3305946 h 3467829"/>
                        <a:gd name="connsiteX56" fmla="*/ 201674 w 4932858"/>
                        <a:gd name="connsiteY56" fmla="*/ 2896909 h 3467829"/>
                        <a:gd name="connsiteX57" fmla="*/ 419181 w 4932858"/>
                        <a:gd name="connsiteY57" fmla="*/ 3266486 h 3467829"/>
                        <a:gd name="connsiteX58" fmla="*/ 4153544 w 4932858"/>
                        <a:gd name="connsiteY58" fmla="*/ 1076197 h 3467829"/>
                        <a:gd name="connsiteX59" fmla="*/ 4041924 w 4932858"/>
                        <a:gd name="connsiteY59" fmla="*/ 1507089 h 3467829"/>
                        <a:gd name="connsiteX60" fmla="*/ 4457065 w 4932858"/>
                        <a:gd name="connsiteY60" fmla="*/ 1614626 h 3467829"/>
                        <a:gd name="connsiteX61" fmla="*/ 4644801 w 4932858"/>
                        <a:gd name="connsiteY61" fmla="*/ 889863 h 3467829"/>
                        <a:gd name="connsiteX62" fmla="*/ 4645873 w 4932858"/>
                        <a:gd name="connsiteY62" fmla="*/ 890151 h 3467829"/>
                        <a:gd name="connsiteX63" fmla="*/ 4753452 w 4932858"/>
                        <a:gd name="connsiteY63" fmla="*/ 474888 h 3467829"/>
                        <a:gd name="connsiteX64" fmla="*/ 4752421 w 4932858"/>
                        <a:gd name="connsiteY64" fmla="*/ 474599 h 3467829"/>
                        <a:gd name="connsiteX65" fmla="*/ 4752669 w 4932858"/>
                        <a:gd name="connsiteY65" fmla="*/ 473651 h 3467829"/>
                        <a:gd name="connsiteX66" fmla="*/ 4337611 w 4932858"/>
                        <a:gd name="connsiteY66" fmla="*/ 366154 h 3467829"/>
                        <a:gd name="connsiteX67" fmla="*/ 4337322 w 4932858"/>
                        <a:gd name="connsiteY67" fmla="*/ 367227 h 3467829"/>
                        <a:gd name="connsiteX68" fmla="*/ 4323303 w 4932858"/>
                        <a:gd name="connsiteY68" fmla="*/ 363598 h 3467829"/>
                        <a:gd name="connsiteX69" fmla="*/ 3612394 w 4932858"/>
                        <a:gd name="connsiteY69" fmla="*/ 179449 h 3467829"/>
                        <a:gd name="connsiteX70" fmla="*/ 3504857 w 4932858"/>
                        <a:gd name="connsiteY70" fmla="*/ 594589 h 3467829"/>
                        <a:gd name="connsiteX71" fmla="*/ 3936490 w 4932858"/>
                        <a:gd name="connsiteY71" fmla="*/ 706414 h 3467829"/>
                        <a:gd name="connsiteX72" fmla="*/ 3914966 w 4932858"/>
                        <a:gd name="connsiteY72" fmla="*/ 719032 h 3467829"/>
                        <a:gd name="connsiteX73" fmla="*/ 201674 w 4932858"/>
                        <a:gd name="connsiteY73" fmla="*/ 2896868 h 346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32858" h="3467829">
                          <a:moveTo>
                            <a:pt x="366855" y="3467829"/>
                          </a:moveTo>
                          <a:lnTo>
                            <a:pt x="359557" y="3455418"/>
                          </a:lnTo>
                          <a:lnTo>
                            <a:pt x="0" y="2844501"/>
                          </a:lnTo>
                          <a:lnTo>
                            <a:pt x="12453" y="2837202"/>
                          </a:lnTo>
                          <a:lnTo>
                            <a:pt x="3554791" y="759564"/>
                          </a:lnTo>
                          <a:lnTo>
                            <a:pt x="3325449" y="700147"/>
                          </a:lnTo>
                          <a:lnTo>
                            <a:pt x="3506836" y="0"/>
                          </a:lnTo>
                          <a:lnTo>
                            <a:pt x="4231517" y="187737"/>
                          </a:lnTo>
                          <a:lnTo>
                            <a:pt x="4231805" y="186665"/>
                          </a:lnTo>
                          <a:lnTo>
                            <a:pt x="4931952" y="368010"/>
                          </a:lnTo>
                          <a:lnTo>
                            <a:pt x="4931663" y="369165"/>
                          </a:lnTo>
                          <a:lnTo>
                            <a:pt x="4932859" y="369453"/>
                          </a:lnTo>
                          <a:lnTo>
                            <a:pt x="4929231" y="383390"/>
                          </a:lnTo>
                          <a:lnTo>
                            <a:pt x="4751514" y="1069476"/>
                          </a:lnTo>
                          <a:lnTo>
                            <a:pt x="4750442" y="1069188"/>
                          </a:lnTo>
                          <a:lnTo>
                            <a:pt x="4562664" y="1794033"/>
                          </a:lnTo>
                          <a:lnTo>
                            <a:pt x="3862517" y="1612647"/>
                          </a:lnTo>
                          <a:lnTo>
                            <a:pt x="3922100" y="1382563"/>
                          </a:lnTo>
                          <a:lnTo>
                            <a:pt x="366855" y="3467829"/>
                          </a:lnTo>
                          <a:close/>
                          <a:moveTo>
                            <a:pt x="39543" y="2854768"/>
                          </a:moveTo>
                          <a:lnTo>
                            <a:pt x="377123" y="3428369"/>
                          </a:lnTo>
                          <a:lnTo>
                            <a:pt x="3967498" y="1322568"/>
                          </a:lnTo>
                          <a:lnTo>
                            <a:pt x="3897689" y="1592030"/>
                          </a:lnTo>
                          <a:lnTo>
                            <a:pt x="4541964" y="1758943"/>
                          </a:lnTo>
                          <a:lnTo>
                            <a:pt x="4729701" y="1034139"/>
                          </a:lnTo>
                          <a:lnTo>
                            <a:pt x="4730773" y="1034428"/>
                          </a:lnTo>
                          <a:lnTo>
                            <a:pt x="4897646" y="390235"/>
                          </a:lnTo>
                          <a:lnTo>
                            <a:pt x="4896533" y="389946"/>
                          </a:lnTo>
                          <a:lnTo>
                            <a:pt x="4896821" y="388833"/>
                          </a:lnTo>
                          <a:lnTo>
                            <a:pt x="4252546" y="221961"/>
                          </a:lnTo>
                          <a:lnTo>
                            <a:pt x="4252258" y="223033"/>
                          </a:lnTo>
                          <a:lnTo>
                            <a:pt x="3527494" y="35296"/>
                          </a:lnTo>
                          <a:lnTo>
                            <a:pt x="3360622" y="679571"/>
                          </a:lnTo>
                          <a:lnTo>
                            <a:pt x="3629630" y="749256"/>
                          </a:lnTo>
                          <a:lnTo>
                            <a:pt x="39543" y="2854768"/>
                          </a:lnTo>
                          <a:close/>
                          <a:moveTo>
                            <a:pt x="408914" y="3305946"/>
                          </a:moveTo>
                          <a:lnTo>
                            <a:pt x="401615" y="3293535"/>
                          </a:lnTo>
                          <a:lnTo>
                            <a:pt x="162131" y="2886642"/>
                          </a:lnTo>
                          <a:lnTo>
                            <a:pt x="174624" y="2879343"/>
                          </a:lnTo>
                          <a:lnTo>
                            <a:pt x="3861651" y="716764"/>
                          </a:lnTo>
                          <a:lnTo>
                            <a:pt x="3469685" y="615247"/>
                          </a:lnTo>
                          <a:lnTo>
                            <a:pt x="3591695" y="144235"/>
                          </a:lnTo>
                          <a:lnTo>
                            <a:pt x="3605673" y="147864"/>
                          </a:lnTo>
                          <a:lnTo>
                            <a:pt x="4316541" y="332013"/>
                          </a:lnTo>
                          <a:lnTo>
                            <a:pt x="4316829" y="330941"/>
                          </a:lnTo>
                          <a:lnTo>
                            <a:pt x="4330849" y="334570"/>
                          </a:lnTo>
                          <a:lnTo>
                            <a:pt x="4787923" y="452951"/>
                          </a:lnTo>
                          <a:lnTo>
                            <a:pt x="4787676" y="453982"/>
                          </a:lnTo>
                          <a:lnTo>
                            <a:pt x="4788624" y="454229"/>
                          </a:lnTo>
                          <a:lnTo>
                            <a:pt x="4666614" y="925282"/>
                          </a:lnTo>
                          <a:lnTo>
                            <a:pt x="4665542" y="924994"/>
                          </a:lnTo>
                          <a:lnTo>
                            <a:pt x="4477805" y="1649757"/>
                          </a:lnTo>
                          <a:lnTo>
                            <a:pt x="4463827" y="1646128"/>
                          </a:lnTo>
                          <a:lnTo>
                            <a:pt x="4006794" y="1527747"/>
                          </a:lnTo>
                          <a:lnTo>
                            <a:pt x="4108228" y="1136234"/>
                          </a:lnTo>
                          <a:lnTo>
                            <a:pt x="408914" y="3305946"/>
                          </a:lnTo>
                          <a:close/>
                          <a:moveTo>
                            <a:pt x="201674" y="2896909"/>
                          </a:moveTo>
                          <a:lnTo>
                            <a:pt x="419181" y="3266486"/>
                          </a:lnTo>
                          <a:lnTo>
                            <a:pt x="4153544" y="1076197"/>
                          </a:lnTo>
                          <a:lnTo>
                            <a:pt x="4041924" y="1507089"/>
                          </a:lnTo>
                          <a:lnTo>
                            <a:pt x="4457065" y="1614626"/>
                          </a:lnTo>
                          <a:lnTo>
                            <a:pt x="4644801" y="889863"/>
                          </a:lnTo>
                          <a:lnTo>
                            <a:pt x="4645873" y="890151"/>
                          </a:lnTo>
                          <a:lnTo>
                            <a:pt x="4753452" y="474888"/>
                          </a:lnTo>
                          <a:lnTo>
                            <a:pt x="4752421" y="474599"/>
                          </a:lnTo>
                          <a:lnTo>
                            <a:pt x="4752669" y="473651"/>
                          </a:lnTo>
                          <a:lnTo>
                            <a:pt x="4337611" y="366154"/>
                          </a:lnTo>
                          <a:lnTo>
                            <a:pt x="4337322" y="367227"/>
                          </a:lnTo>
                          <a:lnTo>
                            <a:pt x="4323303" y="363598"/>
                          </a:lnTo>
                          <a:lnTo>
                            <a:pt x="3612394" y="179449"/>
                          </a:lnTo>
                          <a:lnTo>
                            <a:pt x="3504857" y="594589"/>
                          </a:lnTo>
                          <a:lnTo>
                            <a:pt x="3936490" y="706414"/>
                          </a:lnTo>
                          <a:lnTo>
                            <a:pt x="3914966" y="719032"/>
                          </a:lnTo>
                          <a:lnTo>
                            <a:pt x="201674" y="2896868"/>
                          </a:lnTo>
                          <a:close/>
                        </a:path>
                      </a:pathLst>
                    </a:custGeom>
                    <a:grpFill/>
                    <a:ln w="0" cap="flat">
                      <a:noFill/>
                      <a:prstDash val="solid"/>
                      <a:miter/>
                    </a:ln>
                  </p:spPr>
                  <p:txBody>
                    <a:bodyPr rtlCol="0" anchor="ctr"/>
                    <a:lstStyle/>
                    <a:p>
                      <a:endParaRPr lang="ko-KR" altLang="en-US"/>
                    </a:p>
                  </p:txBody>
                </p:sp>
              </p:grpSp>
              <p:grpSp>
                <p:nvGrpSpPr>
                  <p:cNvPr id="163" name="그래픽 314">
                    <a:extLst>
                      <a:ext uri="{FF2B5EF4-FFF2-40B4-BE49-F238E27FC236}">
                        <a16:creationId xmlns:a16="http://schemas.microsoft.com/office/drawing/2014/main" id="{6991BD41-2357-2928-76BD-998C885B74D5}"/>
                      </a:ext>
                    </a:extLst>
                  </p:cNvPr>
                  <p:cNvGrpSpPr/>
                  <p:nvPr/>
                </p:nvGrpSpPr>
                <p:grpSpPr>
                  <a:xfrm>
                    <a:off x="2276289" y="0"/>
                    <a:ext cx="4948816" cy="3483827"/>
                    <a:chOff x="2276289" y="0"/>
                    <a:chExt cx="4948816" cy="3483827"/>
                  </a:xfrm>
                  <a:grpFill/>
                </p:grpSpPr>
                <p:sp>
                  <p:nvSpPr>
                    <p:cNvPr id="164" name="자유형: 도형 163">
                      <a:extLst>
                        <a:ext uri="{FF2B5EF4-FFF2-40B4-BE49-F238E27FC236}">
                          <a16:creationId xmlns:a16="http://schemas.microsoft.com/office/drawing/2014/main" id="{0F84F4F7-6F88-6168-988C-B43E85A1D0BC}"/>
                        </a:ext>
                      </a:extLst>
                    </p:cNvPr>
                    <p:cNvSpPr/>
                    <p:nvPr/>
                  </p:nvSpPr>
                  <p:spPr>
                    <a:xfrm>
                      <a:off x="2290390" y="12576"/>
                      <a:ext cx="4922138" cy="3457149"/>
                    </a:xfrm>
                    <a:custGeom>
                      <a:avLst/>
                      <a:gdLst>
                        <a:gd name="connsiteX0" fmla="*/ 362650 w 4922138"/>
                        <a:gd name="connsiteY0" fmla="*/ 3457150 h 3457149"/>
                        <a:gd name="connsiteX1" fmla="*/ 357413 w 4922138"/>
                        <a:gd name="connsiteY1" fmla="*/ 3448285 h 3457149"/>
                        <a:gd name="connsiteX2" fmla="*/ 0 w 4922138"/>
                        <a:gd name="connsiteY2" fmla="*/ 2840914 h 3457149"/>
                        <a:gd name="connsiteX3" fmla="*/ 8906 w 4922138"/>
                        <a:gd name="connsiteY3" fmla="*/ 2835677 h 3457149"/>
                        <a:gd name="connsiteX4" fmla="*/ 3559862 w 4922138"/>
                        <a:gd name="connsiteY4" fmla="*/ 753049 h 3457149"/>
                        <a:gd name="connsiteX5" fmla="*/ 3324831 w 4922138"/>
                        <a:gd name="connsiteY5" fmla="*/ 692189 h 3457149"/>
                        <a:gd name="connsiteX6" fmla="*/ 3504115 w 4922138"/>
                        <a:gd name="connsiteY6" fmla="*/ 0 h 3457149"/>
                        <a:gd name="connsiteX7" fmla="*/ 4228837 w 4922138"/>
                        <a:gd name="connsiteY7" fmla="*/ 187737 h 3457149"/>
                        <a:gd name="connsiteX8" fmla="*/ 4229125 w 4922138"/>
                        <a:gd name="connsiteY8" fmla="*/ 186665 h 3457149"/>
                        <a:gd name="connsiteX9" fmla="*/ 4921273 w 4922138"/>
                        <a:gd name="connsiteY9" fmla="*/ 365948 h 3457149"/>
                        <a:gd name="connsiteX10" fmla="*/ 4920984 w 4922138"/>
                        <a:gd name="connsiteY10" fmla="*/ 367103 h 3457149"/>
                        <a:gd name="connsiteX11" fmla="*/ 4922139 w 4922138"/>
                        <a:gd name="connsiteY11" fmla="*/ 367392 h 3457149"/>
                        <a:gd name="connsiteX12" fmla="*/ 4742855 w 4922138"/>
                        <a:gd name="connsiteY12" fmla="*/ 1059456 h 3457149"/>
                        <a:gd name="connsiteX13" fmla="*/ 4741783 w 4922138"/>
                        <a:gd name="connsiteY13" fmla="*/ 1059168 h 3457149"/>
                        <a:gd name="connsiteX14" fmla="*/ 4554005 w 4922138"/>
                        <a:gd name="connsiteY14" fmla="*/ 1784013 h 3457149"/>
                        <a:gd name="connsiteX15" fmla="*/ 3861816 w 4922138"/>
                        <a:gd name="connsiteY15" fmla="*/ 1604730 h 3457149"/>
                        <a:gd name="connsiteX16" fmla="*/ 3922883 w 4922138"/>
                        <a:gd name="connsiteY16" fmla="*/ 1369038 h 3457149"/>
                        <a:gd name="connsiteX17" fmla="*/ 362650 w 4922138"/>
                        <a:gd name="connsiteY17" fmla="*/ 3457150 h 3457149"/>
                        <a:gd name="connsiteX18" fmla="*/ 28245 w 4922138"/>
                        <a:gd name="connsiteY18" fmla="*/ 2848253 h 3457149"/>
                        <a:gd name="connsiteX19" fmla="*/ 369989 w 4922138"/>
                        <a:gd name="connsiteY19" fmla="*/ 3428946 h 3457149"/>
                        <a:gd name="connsiteX20" fmla="*/ 3955334 w 4922138"/>
                        <a:gd name="connsiteY20" fmla="*/ 1326073 h 3457149"/>
                        <a:gd name="connsiteX21" fmla="*/ 3886969 w 4922138"/>
                        <a:gd name="connsiteY21" fmla="*/ 1589886 h 3457149"/>
                        <a:gd name="connsiteX22" fmla="*/ 4539243 w 4922138"/>
                        <a:gd name="connsiteY22" fmla="*/ 1758861 h 3457149"/>
                        <a:gd name="connsiteX23" fmla="*/ 4726980 w 4922138"/>
                        <a:gd name="connsiteY23" fmla="*/ 1034057 h 3457149"/>
                        <a:gd name="connsiteX24" fmla="*/ 4728052 w 4922138"/>
                        <a:gd name="connsiteY24" fmla="*/ 1034345 h 3457149"/>
                        <a:gd name="connsiteX25" fmla="*/ 4896986 w 4922138"/>
                        <a:gd name="connsiteY25" fmla="*/ 382153 h 3457149"/>
                        <a:gd name="connsiteX26" fmla="*/ 4895873 w 4922138"/>
                        <a:gd name="connsiteY26" fmla="*/ 381865 h 3457149"/>
                        <a:gd name="connsiteX27" fmla="*/ 4896161 w 4922138"/>
                        <a:gd name="connsiteY27" fmla="*/ 380751 h 3457149"/>
                        <a:gd name="connsiteX28" fmla="*/ 4243928 w 4922138"/>
                        <a:gd name="connsiteY28" fmla="*/ 211776 h 3457149"/>
                        <a:gd name="connsiteX29" fmla="*/ 4243639 w 4922138"/>
                        <a:gd name="connsiteY29" fmla="*/ 212848 h 3457149"/>
                        <a:gd name="connsiteX30" fmla="*/ 3518918 w 4922138"/>
                        <a:gd name="connsiteY30" fmla="*/ 25111 h 3457149"/>
                        <a:gd name="connsiteX31" fmla="*/ 3349983 w 4922138"/>
                        <a:gd name="connsiteY31" fmla="*/ 677345 h 3457149"/>
                        <a:gd name="connsiteX32" fmla="*/ 3613342 w 4922138"/>
                        <a:gd name="connsiteY32" fmla="*/ 745545 h 3457149"/>
                        <a:gd name="connsiteX33" fmla="*/ 3600436 w 4922138"/>
                        <a:gd name="connsiteY33" fmla="*/ 753132 h 3457149"/>
                        <a:gd name="connsiteX34" fmla="*/ 28245 w 4922138"/>
                        <a:gd name="connsiteY34" fmla="*/ 2848253 h 3457149"/>
                        <a:gd name="connsiteX35" fmla="*/ 404708 w 4922138"/>
                        <a:gd name="connsiteY35" fmla="*/ 3295267 h 3457149"/>
                        <a:gd name="connsiteX36" fmla="*/ 399471 w 4922138"/>
                        <a:gd name="connsiteY36" fmla="*/ 3286401 h 3457149"/>
                        <a:gd name="connsiteX37" fmla="*/ 162089 w 4922138"/>
                        <a:gd name="connsiteY37" fmla="*/ 2883054 h 3457149"/>
                        <a:gd name="connsiteX38" fmla="*/ 170996 w 4922138"/>
                        <a:gd name="connsiteY38" fmla="*/ 2877818 h 3457149"/>
                        <a:gd name="connsiteX39" fmla="*/ 3866723 w 4922138"/>
                        <a:gd name="connsiteY39" fmla="*/ 710249 h 3457149"/>
                        <a:gd name="connsiteX40" fmla="*/ 3469107 w 4922138"/>
                        <a:gd name="connsiteY40" fmla="*/ 607247 h 3457149"/>
                        <a:gd name="connsiteX41" fmla="*/ 3589056 w 4922138"/>
                        <a:gd name="connsiteY41" fmla="*/ 144235 h 3457149"/>
                        <a:gd name="connsiteX42" fmla="*/ 3599034 w 4922138"/>
                        <a:gd name="connsiteY42" fmla="*/ 146833 h 3457149"/>
                        <a:gd name="connsiteX43" fmla="*/ 4313902 w 4922138"/>
                        <a:gd name="connsiteY43" fmla="*/ 332013 h 3457149"/>
                        <a:gd name="connsiteX44" fmla="*/ 4314190 w 4922138"/>
                        <a:gd name="connsiteY44" fmla="*/ 330941 h 3457149"/>
                        <a:gd name="connsiteX45" fmla="*/ 4777244 w 4922138"/>
                        <a:gd name="connsiteY45" fmla="*/ 450890 h 3457149"/>
                        <a:gd name="connsiteX46" fmla="*/ 4776996 w 4922138"/>
                        <a:gd name="connsiteY46" fmla="*/ 451920 h 3457149"/>
                        <a:gd name="connsiteX47" fmla="*/ 4777945 w 4922138"/>
                        <a:gd name="connsiteY47" fmla="*/ 452168 h 3457149"/>
                        <a:gd name="connsiteX48" fmla="*/ 4657996 w 4922138"/>
                        <a:gd name="connsiteY48" fmla="*/ 915263 h 3457149"/>
                        <a:gd name="connsiteX49" fmla="*/ 4656924 w 4922138"/>
                        <a:gd name="connsiteY49" fmla="*/ 914974 h 3457149"/>
                        <a:gd name="connsiteX50" fmla="*/ 4469187 w 4922138"/>
                        <a:gd name="connsiteY50" fmla="*/ 1639737 h 3457149"/>
                        <a:gd name="connsiteX51" fmla="*/ 4006175 w 4922138"/>
                        <a:gd name="connsiteY51" fmla="*/ 1519789 h 3457149"/>
                        <a:gd name="connsiteX52" fmla="*/ 4109053 w 4922138"/>
                        <a:gd name="connsiteY52" fmla="*/ 1122626 h 3457149"/>
                        <a:gd name="connsiteX53" fmla="*/ 404708 w 4922138"/>
                        <a:gd name="connsiteY53" fmla="*/ 3295267 h 3457149"/>
                        <a:gd name="connsiteX54" fmla="*/ 190376 w 4922138"/>
                        <a:gd name="connsiteY54" fmla="*/ 2890394 h 3457149"/>
                        <a:gd name="connsiteX55" fmla="*/ 412047 w 4922138"/>
                        <a:gd name="connsiteY55" fmla="*/ 3267063 h 3457149"/>
                        <a:gd name="connsiteX56" fmla="*/ 4141421 w 4922138"/>
                        <a:gd name="connsiteY56" fmla="*/ 1079743 h 3457149"/>
                        <a:gd name="connsiteX57" fmla="*/ 4031245 w 4922138"/>
                        <a:gd name="connsiteY57" fmla="*/ 1505027 h 3457149"/>
                        <a:gd name="connsiteX58" fmla="*/ 4454343 w 4922138"/>
                        <a:gd name="connsiteY58" fmla="*/ 1614626 h 3457149"/>
                        <a:gd name="connsiteX59" fmla="*/ 4642080 w 4922138"/>
                        <a:gd name="connsiteY59" fmla="*/ 889863 h 3457149"/>
                        <a:gd name="connsiteX60" fmla="*/ 4643152 w 4922138"/>
                        <a:gd name="connsiteY60" fmla="*/ 890151 h 3457149"/>
                        <a:gd name="connsiteX61" fmla="*/ 4752792 w 4922138"/>
                        <a:gd name="connsiteY61" fmla="*/ 466929 h 3457149"/>
                        <a:gd name="connsiteX62" fmla="*/ 4751761 w 4922138"/>
                        <a:gd name="connsiteY62" fmla="*/ 466682 h 3457149"/>
                        <a:gd name="connsiteX63" fmla="*/ 4752009 w 4922138"/>
                        <a:gd name="connsiteY63" fmla="*/ 465692 h 3457149"/>
                        <a:gd name="connsiteX64" fmla="*/ 4328952 w 4922138"/>
                        <a:gd name="connsiteY64" fmla="*/ 356094 h 3457149"/>
                        <a:gd name="connsiteX65" fmla="*/ 4328663 w 4922138"/>
                        <a:gd name="connsiteY65" fmla="*/ 357166 h 3457149"/>
                        <a:gd name="connsiteX66" fmla="*/ 4318685 w 4922138"/>
                        <a:gd name="connsiteY66" fmla="*/ 354568 h 3457149"/>
                        <a:gd name="connsiteX67" fmla="*/ 3603776 w 4922138"/>
                        <a:gd name="connsiteY67" fmla="*/ 169388 h 3457149"/>
                        <a:gd name="connsiteX68" fmla="*/ 3494177 w 4922138"/>
                        <a:gd name="connsiteY68" fmla="*/ 592486 h 3457149"/>
                        <a:gd name="connsiteX69" fmla="*/ 3920120 w 4922138"/>
                        <a:gd name="connsiteY69" fmla="*/ 702827 h 3457149"/>
                        <a:gd name="connsiteX70" fmla="*/ 3907214 w 4922138"/>
                        <a:gd name="connsiteY70" fmla="*/ 710414 h 3457149"/>
                        <a:gd name="connsiteX71" fmla="*/ 190376 w 4922138"/>
                        <a:gd name="connsiteY71" fmla="*/ 2890394 h 34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922138" h="3457149">
                          <a:moveTo>
                            <a:pt x="362650" y="3457150"/>
                          </a:moveTo>
                          <a:lnTo>
                            <a:pt x="357413" y="3448285"/>
                          </a:lnTo>
                          <a:lnTo>
                            <a:pt x="0" y="2840914"/>
                          </a:lnTo>
                          <a:lnTo>
                            <a:pt x="8906" y="2835677"/>
                          </a:lnTo>
                          <a:lnTo>
                            <a:pt x="3559862" y="753049"/>
                          </a:lnTo>
                          <a:lnTo>
                            <a:pt x="3324831" y="692189"/>
                          </a:lnTo>
                          <a:lnTo>
                            <a:pt x="3504115" y="0"/>
                          </a:lnTo>
                          <a:lnTo>
                            <a:pt x="4228837" y="187737"/>
                          </a:lnTo>
                          <a:lnTo>
                            <a:pt x="4229125" y="186665"/>
                          </a:lnTo>
                          <a:lnTo>
                            <a:pt x="4921273" y="365948"/>
                          </a:lnTo>
                          <a:lnTo>
                            <a:pt x="4920984" y="367103"/>
                          </a:lnTo>
                          <a:lnTo>
                            <a:pt x="4922139" y="367392"/>
                          </a:lnTo>
                          <a:lnTo>
                            <a:pt x="4742855" y="1059456"/>
                          </a:lnTo>
                          <a:lnTo>
                            <a:pt x="4741783" y="1059168"/>
                          </a:lnTo>
                          <a:lnTo>
                            <a:pt x="4554005" y="1784013"/>
                          </a:lnTo>
                          <a:lnTo>
                            <a:pt x="3861816" y="1604730"/>
                          </a:lnTo>
                          <a:lnTo>
                            <a:pt x="3922883" y="1369038"/>
                          </a:lnTo>
                          <a:lnTo>
                            <a:pt x="362650" y="3457150"/>
                          </a:lnTo>
                          <a:close/>
                          <a:moveTo>
                            <a:pt x="28245" y="2848253"/>
                          </a:moveTo>
                          <a:lnTo>
                            <a:pt x="369989" y="3428946"/>
                          </a:lnTo>
                          <a:lnTo>
                            <a:pt x="3955334" y="1326073"/>
                          </a:lnTo>
                          <a:lnTo>
                            <a:pt x="3886969" y="1589886"/>
                          </a:lnTo>
                          <a:lnTo>
                            <a:pt x="4539243" y="1758861"/>
                          </a:lnTo>
                          <a:lnTo>
                            <a:pt x="4726980" y="1034057"/>
                          </a:lnTo>
                          <a:lnTo>
                            <a:pt x="4728052" y="1034345"/>
                          </a:lnTo>
                          <a:lnTo>
                            <a:pt x="4896986" y="382153"/>
                          </a:lnTo>
                          <a:lnTo>
                            <a:pt x="4895873" y="381865"/>
                          </a:lnTo>
                          <a:lnTo>
                            <a:pt x="4896161" y="380751"/>
                          </a:lnTo>
                          <a:lnTo>
                            <a:pt x="4243928" y="211776"/>
                          </a:lnTo>
                          <a:lnTo>
                            <a:pt x="4243639" y="212848"/>
                          </a:lnTo>
                          <a:lnTo>
                            <a:pt x="3518918" y="25111"/>
                          </a:lnTo>
                          <a:lnTo>
                            <a:pt x="3349983" y="677345"/>
                          </a:lnTo>
                          <a:lnTo>
                            <a:pt x="3613342" y="745545"/>
                          </a:lnTo>
                          <a:lnTo>
                            <a:pt x="3600436" y="753132"/>
                          </a:lnTo>
                          <a:lnTo>
                            <a:pt x="28245" y="2848253"/>
                          </a:lnTo>
                          <a:close/>
                          <a:moveTo>
                            <a:pt x="404708" y="3295267"/>
                          </a:moveTo>
                          <a:lnTo>
                            <a:pt x="399471" y="3286401"/>
                          </a:lnTo>
                          <a:lnTo>
                            <a:pt x="162089" y="2883054"/>
                          </a:lnTo>
                          <a:lnTo>
                            <a:pt x="170996" y="2877818"/>
                          </a:lnTo>
                          <a:lnTo>
                            <a:pt x="3866723" y="710249"/>
                          </a:lnTo>
                          <a:lnTo>
                            <a:pt x="3469107" y="607247"/>
                          </a:lnTo>
                          <a:lnTo>
                            <a:pt x="3589056" y="144235"/>
                          </a:lnTo>
                          <a:lnTo>
                            <a:pt x="3599034" y="146833"/>
                          </a:lnTo>
                          <a:lnTo>
                            <a:pt x="4313902" y="332013"/>
                          </a:lnTo>
                          <a:lnTo>
                            <a:pt x="4314190" y="330941"/>
                          </a:lnTo>
                          <a:lnTo>
                            <a:pt x="4777244" y="450890"/>
                          </a:lnTo>
                          <a:lnTo>
                            <a:pt x="4776996" y="451920"/>
                          </a:lnTo>
                          <a:lnTo>
                            <a:pt x="4777945" y="452168"/>
                          </a:lnTo>
                          <a:lnTo>
                            <a:pt x="4657996" y="915263"/>
                          </a:lnTo>
                          <a:lnTo>
                            <a:pt x="4656924" y="914974"/>
                          </a:lnTo>
                          <a:lnTo>
                            <a:pt x="4469187" y="1639737"/>
                          </a:lnTo>
                          <a:lnTo>
                            <a:pt x="4006175" y="1519789"/>
                          </a:lnTo>
                          <a:lnTo>
                            <a:pt x="4109053" y="1122626"/>
                          </a:lnTo>
                          <a:lnTo>
                            <a:pt x="404708" y="3295267"/>
                          </a:lnTo>
                          <a:close/>
                          <a:moveTo>
                            <a:pt x="190376" y="2890394"/>
                          </a:moveTo>
                          <a:lnTo>
                            <a:pt x="412047" y="3267063"/>
                          </a:lnTo>
                          <a:lnTo>
                            <a:pt x="4141421" y="1079743"/>
                          </a:lnTo>
                          <a:lnTo>
                            <a:pt x="4031245" y="1505027"/>
                          </a:lnTo>
                          <a:lnTo>
                            <a:pt x="4454343" y="1614626"/>
                          </a:lnTo>
                          <a:lnTo>
                            <a:pt x="4642080" y="889863"/>
                          </a:lnTo>
                          <a:lnTo>
                            <a:pt x="4643152" y="890151"/>
                          </a:lnTo>
                          <a:lnTo>
                            <a:pt x="4752792" y="466929"/>
                          </a:lnTo>
                          <a:lnTo>
                            <a:pt x="4751761" y="466682"/>
                          </a:lnTo>
                          <a:lnTo>
                            <a:pt x="4752009" y="465692"/>
                          </a:lnTo>
                          <a:lnTo>
                            <a:pt x="4328952" y="356094"/>
                          </a:lnTo>
                          <a:lnTo>
                            <a:pt x="4328663" y="357166"/>
                          </a:lnTo>
                          <a:lnTo>
                            <a:pt x="4318685" y="354568"/>
                          </a:lnTo>
                          <a:lnTo>
                            <a:pt x="3603776" y="169388"/>
                          </a:lnTo>
                          <a:lnTo>
                            <a:pt x="3494177" y="592486"/>
                          </a:lnTo>
                          <a:lnTo>
                            <a:pt x="3920120" y="702827"/>
                          </a:lnTo>
                          <a:lnTo>
                            <a:pt x="3907214" y="710414"/>
                          </a:lnTo>
                          <a:lnTo>
                            <a:pt x="190376" y="2890394"/>
                          </a:lnTo>
                          <a:close/>
                        </a:path>
                      </a:pathLst>
                    </a:custGeom>
                    <a:grpFill/>
                    <a:ln w="0" cap="flat">
                      <a:noFill/>
                      <a:prstDash val="solid"/>
                      <a:miter/>
                    </a:ln>
                  </p:spPr>
                  <p:txBody>
                    <a:bodyPr rtlCol="0" anchor="ctr"/>
                    <a:lstStyle/>
                    <a:p>
                      <a:endParaRPr lang="ko-KR" altLang="en-US"/>
                    </a:p>
                  </p:txBody>
                </p:sp>
                <p:sp>
                  <p:nvSpPr>
                    <p:cNvPr id="165" name="자유형: 도형 164">
                      <a:extLst>
                        <a:ext uri="{FF2B5EF4-FFF2-40B4-BE49-F238E27FC236}">
                          <a16:creationId xmlns:a16="http://schemas.microsoft.com/office/drawing/2014/main" id="{09D6821C-2654-F216-DB7A-9266A1E74F90}"/>
                        </a:ext>
                      </a:extLst>
                    </p:cNvPr>
                    <p:cNvSpPr/>
                    <p:nvPr/>
                  </p:nvSpPr>
                  <p:spPr>
                    <a:xfrm>
                      <a:off x="2276289" y="0"/>
                      <a:ext cx="4948816" cy="3483827"/>
                    </a:xfrm>
                    <a:custGeom>
                      <a:avLst/>
                      <a:gdLst>
                        <a:gd name="connsiteX0" fmla="*/ 373082 w 4948816"/>
                        <a:gd name="connsiteY0" fmla="*/ 3483828 h 3483827"/>
                        <a:gd name="connsiteX1" fmla="*/ 362650 w 4948816"/>
                        <a:gd name="connsiteY1" fmla="*/ 3466056 h 3483827"/>
                        <a:gd name="connsiteX2" fmla="*/ 0 w 4948816"/>
                        <a:gd name="connsiteY2" fmla="*/ 2849820 h 3483827"/>
                        <a:gd name="connsiteX3" fmla="*/ 17813 w 4948816"/>
                        <a:gd name="connsiteY3" fmla="*/ 2839347 h 3483827"/>
                        <a:gd name="connsiteX4" fmla="*/ 3547245 w 4948816"/>
                        <a:gd name="connsiteY4" fmla="*/ 769337 h 3483827"/>
                        <a:gd name="connsiteX5" fmla="*/ 3326398 w 4948816"/>
                        <a:gd name="connsiteY5" fmla="*/ 712146 h 3483827"/>
                        <a:gd name="connsiteX6" fmla="*/ 3510836 w 4948816"/>
                        <a:gd name="connsiteY6" fmla="*/ 0 h 3483827"/>
                        <a:gd name="connsiteX7" fmla="*/ 4235516 w 4948816"/>
                        <a:gd name="connsiteY7" fmla="*/ 187737 h 3483827"/>
                        <a:gd name="connsiteX8" fmla="*/ 4235805 w 4948816"/>
                        <a:gd name="connsiteY8" fmla="*/ 186665 h 3483827"/>
                        <a:gd name="connsiteX9" fmla="*/ 4947909 w 4948816"/>
                        <a:gd name="connsiteY9" fmla="*/ 371144 h 3483827"/>
                        <a:gd name="connsiteX10" fmla="*/ 4947621 w 4948816"/>
                        <a:gd name="connsiteY10" fmla="*/ 372298 h 3483827"/>
                        <a:gd name="connsiteX11" fmla="*/ 4948816 w 4948816"/>
                        <a:gd name="connsiteY11" fmla="*/ 372587 h 3483827"/>
                        <a:gd name="connsiteX12" fmla="*/ 4764379 w 4948816"/>
                        <a:gd name="connsiteY12" fmla="*/ 1084568 h 3483827"/>
                        <a:gd name="connsiteX13" fmla="*/ 4763306 w 4948816"/>
                        <a:gd name="connsiteY13" fmla="*/ 1084279 h 3483827"/>
                        <a:gd name="connsiteX14" fmla="*/ 4575529 w 4948816"/>
                        <a:gd name="connsiteY14" fmla="*/ 1809125 h 3483827"/>
                        <a:gd name="connsiteX15" fmla="*/ 3863383 w 4948816"/>
                        <a:gd name="connsiteY15" fmla="*/ 1624646 h 3483827"/>
                        <a:gd name="connsiteX16" fmla="*/ 3920780 w 4948816"/>
                        <a:gd name="connsiteY16" fmla="*/ 1403015 h 3483827"/>
                        <a:gd name="connsiteX17" fmla="*/ 373082 w 4948816"/>
                        <a:gd name="connsiteY17" fmla="*/ 3483828 h 3483827"/>
                        <a:gd name="connsiteX18" fmla="*/ 379102 w 4948816"/>
                        <a:gd name="connsiteY18" fmla="*/ 3453356 h 3483827"/>
                        <a:gd name="connsiteX19" fmla="*/ 380421 w 4948816"/>
                        <a:gd name="connsiteY19" fmla="*/ 3455624 h 3483827"/>
                        <a:gd name="connsiteX20" fmla="*/ 3382723 w 4948816"/>
                        <a:gd name="connsiteY20" fmla="*/ 1694743 h 3483827"/>
                        <a:gd name="connsiteX21" fmla="*/ 380421 w 4948816"/>
                        <a:gd name="connsiteY21" fmla="*/ 3455624 h 3483827"/>
                        <a:gd name="connsiteX22" fmla="*/ 379102 w 4948816"/>
                        <a:gd name="connsiteY22" fmla="*/ 3453356 h 3483827"/>
                        <a:gd name="connsiteX23" fmla="*/ 56490 w 4948816"/>
                        <a:gd name="connsiteY23" fmla="*/ 2864499 h 3483827"/>
                        <a:gd name="connsiteX24" fmla="*/ 387761 w 4948816"/>
                        <a:gd name="connsiteY24" fmla="*/ 3427420 h 3483827"/>
                        <a:gd name="connsiteX25" fmla="*/ 3985641 w 4948816"/>
                        <a:gd name="connsiteY25" fmla="*/ 1317208 h 3483827"/>
                        <a:gd name="connsiteX26" fmla="*/ 3913647 w 4948816"/>
                        <a:gd name="connsiteY26" fmla="*/ 1595081 h 3483827"/>
                        <a:gd name="connsiteX27" fmla="*/ 4545964 w 4948816"/>
                        <a:gd name="connsiteY27" fmla="*/ 1758861 h 3483827"/>
                        <a:gd name="connsiteX28" fmla="*/ 4733701 w 4948816"/>
                        <a:gd name="connsiteY28" fmla="*/ 1034057 h 3483827"/>
                        <a:gd name="connsiteX29" fmla="*/ 4734773 w 4948816"/>
                        <a:gd name="connsiteY29" fmla="*/ 1034345 h 3483827"/>
                        <a:gd name="connsiteX30" fmla="*/ 4898553 w 4948816"/>
                        <a:gd name="connsiteY30" fmla="*/ 402110 h 3483827"/>
                        <a:gd name="connsiteX31" fmla="*/ 4897481 w 4948816"/>
                        <a:gd name="connsiteY31" fmla="*/ 401822 h 3483827"/>
                        <a:gd name="connsiteX32" fmla="*/ 4897770 w 4948816"/>
                        <a:gd name="connsiteY32" fmla="*/ 400750 h 3483827"/>
                        <a:gd name="connsiteX33" fmla="*/ 4265493 w 4948816"/>
                        <a:gd name="connsiteY33" fmla="*/ 236970 h 3483827"/>
                        <a:gd name="connsiteX34" fmla="*/ 4265205 w 4948816"/>
                        <a:gd name="connsiteY34" fmla="*/ 238042 h 3483827"/>
                        <a:gd name="connsiteX35" fmla="*/ 3540441 w 4948816"/>
                        <a:gd name="connsiteY35" fmla="*/ 50305 h 3483827"/>
                        <a:gd name="connsiteX36" fmla="*/ 3376661 w 4948816"/>
                        <a:gd name="connsiteY36" fmla="*/ 682581 h 3483827"/>
                        <a:gd name="connsiteX37" fmla="*/ 3654164 w 4948816"/>
                        <a:gd name="connsiteY37" fmla="*/ 754451 h 3483827"/>
                        <a:gd name="connsiteX38" fmla="*/ 56490 w 4948816"/>
                        <a:gd name="connsiteY38" fmla="*/ 2864499 h 3483827"/>
                        <a:gd name="connsiteX39" fmla="*/ 28245 w 4948816"/>
                        <a:gd name="connsiteY39" fmla="*/ 2857159 h 3483827"/>
                        <a:gd name="connsiteX40" fmla="*/ 358774 w 4948816"/>
                        <a:gd name="connsiteY40" fmla="*/ 3418803 h 3483827"/>
                        <a:gd name="connsiteX41" fmla="*/ 28245 w 4948816"/>
                        <a:gd name="connsiteY41" fmla="*/ 2857159 h 3483827"/>
                        <a:gd name="connsiteX42" fmla="*/ 4748504 w 4948816"/>
                        <a:gd name="connsiteY42" fmla="*/ 1059209 h 3483827"/>
                        <a:gd name="connsiteX43" fmla="*/ 4639812 w 4948816"/>
                        <a:gd name="connsiteY43" fmla="*/ 1478761 h 3483827"/>
                        <a:gd name="connsiteX44" fmla="*/ 4748504 w 4948816"/>
                        <a:gd name="connsiteY44" fmla="*/ 1059209 h 3483827"/>
                        <a:gd name="connsiteX45" fmla="*/ 3953231 w 4948816"/>
                        <a:gd name="connsiteY45" fmla="*/ 1360132 h 3483827"/>
                        <a:gd name="connsiteX46" fmla="*/ 3930346 w 4948816"/>
                        <a:gd name="connsiteY46" fmla="*/ 1448496 h 3483827"/>
                        <a:gd name="connsiteX47" fmla="*/ 3953231 w 4948816"/>
                        <a:gd name="connsiteY47" fmla="*/ 1360132 h 3483827"/>
                        <a:gd name="connsiteX48" fmla="*/ 3600684 w 4948816"/>
                        <a:gd name="connsiteY48" fmla="*/ 761873 h 3483827"/>
                        <a:gd name="connsiteX49" fmla="*/ 2501684 w 4948816"/>
                        <a:gd name="connsiteY49" fmla="*/ 1406437 h 3483827"/>
                        <a:gd name="connsiteX50" fmla="*/ 3600684 w 4948816"/>
                        <a:gd name="connsiteY50" fmla="*/ 761873 h 3483827"/>
                        <a:gd name="connsiteX51" fmla="*/ 4749576 w 4948816"/>
                        <a:gd name="connsiteY51" fmla="*/ 1059456 h 3483827"/>
                        <a:gd name="connsiteX52" fmla="*/ 4923664 w 4948816"/>
                        <a:gd name="connsiteY52" fmla="*/ 387349 h 3483827"/>
                        <a:gd name="connsiteX53" fmla="*/ 4922510 w 4948816"/>
                        <a:gd name="connsiteY53" fmla="*/ 387060 h 3483827"/>
                        <a:gd name="connsiteX54" fmla="*/ 4922510 w 4948816"/>
                        <a:gd name="connsiteY54" fmla="*/ 387060 h 3483827"/>
                        <a:gd name="connsiteX55" fmla="*/ 4923664 w 4948816"/>
                        <a:gd name="connsiteY55" fmla="*/ 387349 h 3483827"/>
                        <a:gd name="connsiteX56" fmla="*/ 4749576 w 4948816"/>
                        <a:gd name="connsiteY56" fmla="*/ 1059456 h 3483827"/>
                        <a:gd name="connsiteX57" fmla="*/ 4250649 w 4948816"/>
                        <a:gd name="connsiteY57" fmla="*/ 211776 h 3483827"/>
                        <a:gd name="connsiteX58" fmla="*/ 4638657 w 4948816"/>
                        <a:gd name="connsiteY58" fmla="*/ 312303 h 3483827"/>
                        <a:gd name="connsiteX59" fmla="*/ 4250649 w 4948816"/>
                        <a:gd name="connsiteY59" fmla="*/ 211776 h 3483827"/>
                        <a:gd name="connsiteX60" fmla="*/ 3657421 w 4948816"/>
                        <a:gd name="connsiteY60" fmla="*/ 59253 h 3483827"/>
                        <a:gd name="connsiteX61" fmla="*/ 4250361 w 4948816"/>
                        <a:gd name="connsiteY61" fmla="*/ 212848 h 3483827"/>
                        <a:gd name="connsiteX62" fmla="*/ 4250361 w 4948816"/>
                        <a:gd name="connsiteY62" fmla="*/ 212848 h 3483827"/>
                        <a:gd name="connsiteX63" fmla="*/ 3657421 w 4948816"/>
                        <a:gd name="connsiteY63" fmla="*/ 59253 h 3483827"/>
                        <a:gd name="connsiteX64" fmla="*/ 415140 w 4948816"/>
                        <a:gd name="connsiteY64" fmla="*/ 3321945 h 3483827"/>
                        <a:gd name="connsiteX65" fmla="*/ 404708 w 4948816"/>
                        <a:gd name="connsiteY65" fmla="*/ 3304173 h 3483827"/>
                        <a:gd name="connsiteX66" fmla="*/ 162089 w 4948816"/>
                        <a:gd name="connsiteY66" fmla="*/ 2891919 h 3483827"/>
                        <a:gd name="connsiteX67" fmla="*/ 179902 w 4948816"/>
                        <a:gd name="connsiteY67" fmla="*/ 2881487 h 3483827"/>
                        <a:gd name="connsiteX68" fmla="*/ 3854106 w 4948816"/>
                        <a:gd name="connsiteY68" fmla="*/ 726578 h 3483827"/>
                        <a:gd name="connsiteX69" fmla="*/ 3470633 w 4948816"/>
                        <a:gd name="connsiteY69" fmla="*/ 627246 h 3483827"/>
                        <a:gd name="connsiteX70" fmla="*/ 3595736 w 4948816"/>
                        <a:gd name="connsiteY70" fmla="*/ 144276 h 3483827"/>
                        <a:gd name="connsiteX71" fmla="*/ 3615693 w 4948816"/>
                        <a:gd name="connsiteY71" fmla="*/ 149431 h 3483827"/>
                        <a:gd name="connsiteX72" fmla="*/ 4320581 w 4948816"/>
                        <a:gd name="connsiteY72" fmla="*/ 332013 h 3483827"/>
                        <a:gd name="connsiteX73" fmla="*/ 4320870 w 4948816"/>
                        <a:gd name="connsiteY73" fmla="*/ 330941 h 3483827"/>
                        <a:gd name="connsiteX74" fmla="*/ 4803922 w 4948816"/>
                        <a:gd name="connsiteY74" fmla="*/ 456044 h 3483827"/>
                        <a:gd name="connsiteX75" fmla="*/ 4803674 w 4948816"/>
                        <a:gd name="connsiteY75" fmla="*/ 457075 h 3483827"/>
                        <a:gd name="connsiteX76" fmla="*/ 4804664 w 4948816"/>
                        <a:gd name="connsiteY76" fmla="*/ 457322 h 3483827"/>
                        <a:gd name="connsiteX77" fmla="*/ 4679561 w 4948816"/>
                        <a:gd name="connsiteY77" fmla="*/ 940333 h 3483827"/>
                        <a:gd name="connsiteX78" fmla="*/ 4678489 w 4948816"/>
                        <a:gd name="connsiteY78" fmla="*/ 940044 h 3483827"/>
                        <a:gd name="connsiteX79" fmla="*/ 4490752 w 4948816"/>
                        <a:gd name="connsiteY79" fmla="*/ 1664848 h 3483827"/>
                        <a:gd name="connsiteX80" fmla="*/ 4007783 w 4948816"/>
                        <a:gd name="connsiteY80" fmla="*/ 1539746 h 3483827"/>
                        <a:gd name="connsiteX81" fmla="*/ 4107032 w 4948816"/>
                        <a:gd name="connsiteY81" fmla="*/ 1156644 h 3483827"/>
                        <a:gd name="connsiteX82" fmla="*/ 415140 w 4948816"/>
                        <a:gd name="connsiteY82" fmla="*/ 3321945 h 3483827"/>
                        <a:gd name="connsiteX83" fmla="*/ 422480 w 4948816"/>
                        <a:gd name="connsiteY83" fmla="*/ 3293741 h 3483827"/>
                        <a:gd name="connsiteX84" fmla="*/ 422480 w 4948816"/>
                        <a:gd name="connsiteY84" fmla="*/ 3293741 h 3483827"/>
                        <a:gd name="connsiteX85" fmla="*/ 3681914 w 4948816"/>
                        <a:gd name="connsiteY85" fmla="*/ 1382068 h 3483827"/>
                        <a:gd name="connsiteX86" fmla="*/ 422480 w 4948816"/>
                        <a:gd name="connsiteY86" fmla="*/ 3293741 h 3483827"/>
                        <a:gd name="connsiteX87" fmla="*/ 401492 w 4948816"/>
                        <a:gd name="connsiteY87" fmla="*/ 3258074 h 3483827"/>
                        <a:gd name="connsiteX88" fmla="*/ 419676 w 4948816"/>
                        <a:gd name="connsiteY88" fmla="*/ 3288958 h 3483827"/>
                        <a:gd name="connsiteX89" fmla="*/ 401492 w 4948816"/>
                        <a:gd name="connsiteY89" fmla="*/ 3258074 h 3483827"/>
                        <a:gd name="connsiteX90" fmla="*/ 218579 w 4948816"/>
                        <a:gd name="connsiteY90" fmla="*/ 2906640 h 3483827"/>
                        <a:gd name="connsiteX91" fmla="*/ 429819 w 4948816"/>
                        <a:gd name="connsiteY91" fmla="*/ 3265537 h 3483827"/>
                        <a:gd name="connsiteX92" fmla="*/ 4171728 w 4948816"/>
                        <a:gd name="connsiteY92" fmla="*/ 1070878 h 3483827"/>
                        <a:gd name="connsiteX93" fmla="*/ 4057923 w 4948816"/>
                        <a:gd name="connsiteY93" fmla="*/ 1510222 h 3483827"/>
                        <a:gd name="connsiteX94" fmla="*/ 4461064 w 4948816"/>
                        <a:gd name="connsiteY94" fmla="*/ 1614667 h 3483827"/>
                        <a:gd name="connsiteX95" fmla="*/ 4648801 w 4948816"/>
                        <a:gd name="connsiteY95" fmla="*/ 889945 h 3483827"/>
                        <a:gd name="connsiteX96" fmla="*/ 4649873 w 4948816"/>
                        <a:gd name="connsiteY96" fmla="*/ 890234 h 3483827"/>
                        <a:gd name="connsiteX97" fmla="*/ 4754359 w 4948816"/>
                        <a:gd name="connsiteY97" fmla="*/ 486928 h 3483827"/>
                        <a:gd name="connsiteX98" fmla="*/ 4753287 w 4948816"/>
                        <a:gd name="connsiteY98" fmla="*/ 486639 h 3483827"/>
                        <a:gd name="connsiteX99" fmla="*/ 4753534 w 4948816"/>
                        <a:gd name="connsiteY99" fmla="*/ 485691 h 3483827"/>
                        <a:gd name="connsiteX100" fmla="*/ 4350476 w 4948816"/>
                        <a:gd name="connsiteY100" fmla="*/ 381287 h 3483827"/>
                        <a:gd name="connsiteX101" fmla="*/ 4350187 w 4948816"/>
                        <a:gd name="connsiteY101" fmla="*/ 382359 h 3483827"/>
                        <a:gd name="connsiteX102" fmla="*/ 4330189 w 4948816"/>
                        <a:gd name="connsiteY102" fmla="*/ 377205 h 3483827"/>
                        <a:gd name="connsiteX103" fmla="*/ 3625259 w 4948816"/>
                        <a:gd name="connsiteY103" fmla="*/ 194581 h 3483827"/>
                        <a:gd name="connsiteX104" fmla="*/ 3520814 w 4948816"/>
                        <a:gd name="connsiteY104" fmla="*/ 597722 h 3483827"/>
                        <a:gd name="connsiteX105" fmla="*/ 3960942 w 4948816"/>
                        <a:gd name="connsiteY105" fmla="*/ 711733 h 3483827"/>
                        <a:gd name="connsiteX106" fmla="*/ 218579 w 4948816"/>
                        <a:gd name="connsiteY106" fmla="*/ 2906640 h 3483827"/>
                        <a:gd name="connsiteX107" fmla="*/ 4475826 w 4948816"/>
                        <a:gd name="connsiteY107" fmla="*/ 1639778 h 3483827"/>
                        <a:gd name="connsiteX108" fmla="*/ 4475826 w 4948816"/>
                        <a:gd name="connsiteY108" fmla="*/ 1639778 h 3483827"/>
                        <a:gd name="connsiteX109" fmla="*/ 4617463 w 4948816"/>
                        <a:gd name="connsiteY109" fmla="*/ 1092979 h 3483827"/>
                        <a:gd name="connsiteX110" fmla="*/ 4475826 w 4948816"/>
                        <a:gd name="connsiteY110" fmla="*/ 1639778 h 3483827"/>
                        <a:gd name="connsiteX111" fmla="*/ 4139277 w 4948816"/>
                        <a:gd name="connsiteY111" fmla="*/ 1113802 h 3483827"/>
                        <a:gd name="connsiteX112" fmla="*/ 4075530 w 4948816"/>
                        <a:gd name="connsiteY112" fmla="*/ 1359967 h 3483827"/>
                        <a:gd name="connsiteX113" fmla="*/ 4139277 w 4948816"/>
                        <a:gd name="connsiteY113" fmla="*/ 1113802 h 3483827"/>
                        <a:gd name="connsiteX114" fmla="*/ 4130453 w 4948816"/>
                        <a:gd name="connsiteY114" fmla="*/ 1118957 h 3483827"/>
                        <a:gd name="connsiteX115" fmla="*/ 4139277 w 4948816"/>
                        <a:gd name="connsiteY115" fmla="*/ 1113802 h 3483827"/>
                        <a:gd name="connsiteX116" fmla="*/ 4663563 w 4948816"/>
                        <a:gd name="connsiteY116" fmla="*/ 915015 h 3483827"/>
                        <a:gd name="connsiteX117" fmla="*/ 4664635 w 4948816"/>
                        <a:gd name="connsiteY117" fmla="*/ 915304 h 3483827"/>
                        <a:gd name="connsiteX118" fmla="*/ 4664635 w 4948816"/>
                        <a:gd name="connsiteY118" fmla="*/ 915304 h 3483827"/>
                        <a:gd name="connsiteX119" fmla="*/ 4663563 w 4948816"/>
                        <a:gd name="connsiteY119" fmla="*/ 915015 h 3483827"/>
                        <a:gd name="connsiteX120" fmla="*/ 4778439 w 4948816"/>
                        <a:gd name="connsiteY120" fmla="*/ 471877 h 3483827"/>
                        <a:gd name="connsiteX121" fmla="*/ 4779429 w 4948816"/>
                        <a:gd name="connsiteY121" fmla="*/ 472125 h 3483827"/>
                        <a:gd name="connsiteX122" fmla="*/ 4689993 w 4948816"/>
                        <a:gd name="connsiteY122" fmla="*/ 817374 h 3483827"/>
                        <a:gd name="connsiteX123" fmla="*/ 4779429 w 4948816"/>
                        <a:gd name="connsiteY123" fmla="*/ 472125 h 3483827"/>
                        <a:gd name="connsiteX124" fmla="*/ 4778481 w 4948816"/>
                        <a:gd name="connsiteY124" fmla="*/ 471877 h 3483827"/>
                        <a:gd name="connsiteX125" fmla="*/ 4778728 w 4948816"/>
                        <a:gd name="connsiteY125" fmla="*/ 470888 h 3483827"/>
                        <a:gd name="connsiteX126" fmla="*/ 4778728 w 4948816"/>
                        <a:gd name="connsiteY126" fmla="*/ 470888 h 3483827"/>
                        <a:gd name="connsiteX127" fmla="*/ 4778481 w 4948816"/>
                        <a:gd name="connsiteY127" fmla="*/ 471877 h 3483827"/>
                        <a:gd name="connsiteX128" fmla="*/ 3610497 w 4948816"/>
                        <a:gd name="connsiteY128" fmla="*/ 169388 h 3483827"/>
                        <a:gd name="connsiteX129" fmla="*/ 3520649 w 4948816"/>
                        <a:gd name="connsiteY129" fmla="*/ 516245 h 3483827"/>
                        <a:gd name="connsiteX130" fmla="*/ 3610497 w 4948816"/>
                        <a:gd name="connsiteY130" fmla="*/ 169388 h 3483827"/>
                        <a:gd name="connsiteX131" fmla="*/ 3610497 w 4948816"/>
                        <a:gd name="connsiteY131" fmla="*/ 169388 h 3483827"/>
                        <a:gd name="connsiteX132" fmla="*/ 3661545 w 4948816"/>
                        <a:gd name="connsiteY132" fmla="*/ 182624 h 3483827"/>
                        <a:gd name="connsiteX133" fmla="*/ 4335384 w 4948816"/>
                        <a:gd name="connsiteY133" fmla="*/ 357166 h 3483827"/>
                        <a:gd name="connsiteX134" fmla="*/ 4335673 w 4948816"/>
                        <a:gd name="connsiteY134" fmla="*/ 356093 h 3483827"/>
                        <a:gd name="connsiteX135" fmla="*/ 4335673 w 4948816"/>
                        <a:gd name="connsiteY135" fmla="*/ 356093 h 3483827"/>
                        <a:gd name="connsiteX136" fmla="*/ 4335384 w 4948816"/>
                        <a:gd name="connsiteY136" fmla="*/ 357166 h 3483827"/>
                        <a:gd name="connsiteX137" fmla="*/ 3661545 w 4948816"/>
                        <a:gd name="connsiteY137" fmla="*/ 182624 h 34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948816" h="3483827">
                          <a:moveTo>
                            <a:pt x="373082" y="3483828"/>
                          </a:moveTo>
                          <a:lnTo>
                            <a:pt x="362650" y="3466056"/>
                          </a:lnTo>
                          <a:lnTo>
                            <a:pt x="0" y="2849820"/>
                          </a:lnTo>
                          <a:lnTo>
                            <a:pt x="17813" y="2839347"/>
                          </a:lnTo>
                          <a:lnTo>
                            <a:pt x="3547245" y="769337"/>
                          </a:lnTo>
                          <a:lnTo>
                            <a:pt x="3326398" y="712146"/>
                          </a:lnTo>
                          <a:lnTo>
                            <a:pt x="3510836" y="0"/>
                          </a:lnTo>
                          <a:lnTo>
                            <a:pt x="4235516" y="187737"/>
                          </a:lnTo>
                          <a:lnTo>
                            <a:pt x="4235805" y="186665"/>
                          </a:lnTo>
                          <a:lnTo>
                            <a:pt x="4947909" y="371144"/>
                          </a:lnTo>
                          <a:lnTo>
                            <a:pt x="4947621" y="372298"/>
                          </a:lnTo>
                          <a:lnTo>
                            <a:pt x="4948816" y="372587"/>
                          </a:lnTo>
                          <a:lnTo>
                            <a:pt x="4764379" y="1084568"/>
                          </a:lnTo>
                          <a:lnTo>
                            <a:pt x="4763306" y="1084279"/>
                          </a:lnTo>
                          <a:lnTo>
                            <a:pt x="4575529" y="1809125"/>
                          </a:lnTo>
                          <a:lnTo>
                            <a:pt x="3863383" y="1624646"/>
                          </a:lnTo>
                          <a:lnTo>
                            <a:pt x="3920780" y="1403015"/>
                          </a:lnTo>
                          <a:lnTo>
                            <a:pt x="373082" y="3483828"/>
                          </a:lnTo>
                          <a:close/>
                          <a:moveTo>
                            <a:pt x="379102" y="3453356"/>
                          </a:moveTo>
                          <a:lnTo>
                            <a:pt x="380421" y="3455624"/>
                          </a:lnTo>
                          <a:lnTo>
                            <a:pt x="3382723" y="1694743"/>
                          </a:lnTo>
                          <a:lnTo>
                            <a:pt x="380421" y="3455624"/>
                          </a:lnTo>
                          <a:lnTo>
                            <a:pt x="379102" y="3453356"/>
                          </a:lnTo>
                          <a:close/>
                          <a:moveTo>
                            <a:pt x="56490" y="2864499"/>
                          </a:moveTo>
                          <a:lnTo>
                            <a:pt x="387761" y="3427420"/>
                          </a:lnTo>
                          <a:lnTo>
                            <a:pt x="3985641" y="1317208"/>
                          </a:lnTo>
                          <a:lnTo>
                            <a:pt x="3913647" y="1595081"/>
                          </a:lnTo>
                          <a:lnTo>
                            <a:pt x="4545964" y="1758861"/>
                          </a:lnTo>
                          <a:lnTo>
                            <a:pt x="4733701" y="1034057"/>
                          </a:lnTo>
                          <a:lnTo>
                            <a:pt x="4734773" y="1034345"/>
                          </a:lnTo>
                          <a:lnTo>
                            <a:pt x="4898553" y="402110"/>
                          </a:lnTo>
                          <a:lnTo>
                            <a:pt x="4897481" y="401822"/>
                          </a:lnTo>
                          <a:lnTo>
                            <a:pt x="4897770" y="400750"/>
                          </a:lnTo>
                          <a:lnTo>
                            <a:pt x="4265493" y="236970"/>
                          </a:lnTo>
                          <a:lnTo>
                            <a:pt x="4265205" y="238042"/>
                          </a:lnTo>
                          <a:lnTo>
                            <a:pt x="3540441" y="50305"/>
                          </a:lnTo>
                          <a:lnTo>
                            <a:pt x="3376661" y="682581"/>
                          </a:lnTo>
                          <a:lnTo>
                            <a:pt x="3654164" y="754451"/>
                          </a:lnTo>
                          <a:lnTo>
                            <a:pt x="56490" y="2864499"/>
                          </a:lnTo>
                          <a:close/>
                          <a:moveTo>
                            <a:pt x="28245" y="2857159"/>
                          </a:moveTo>
                          <a:lnTo>
                            <a:pt x="358774" y="3418803"/>
                          </a:lnTo>
                          <a:lnTo>
                            <a:pt x="28245" y="2857159"/>
                          </a:lnTo>
                          <a:close/>
                          <a:moveTo>
                            <a:pt x="4748504" y="1059209"/>
                          </a:moveTo>
                          <a:lnTo>
                            <a:pt x="4639812" y="1478761"/>
                          </a:lnTo>
                          <a:lnTo>
                            <a:pt x="4748504" y="1059209"/>
                          </a:lnTo>
                          <a:close/>
                          <a:moveTo>
                            <a:pt x="3953231" y="1360132"/>
                          </a:moveTo>
                          <a:lnTo>
                            <a:pt x="3930346" y="1448496"/>
                          </a:lnTo>
                          <a:lnTo>
                            <a:pt x="3953231" y="1360132"/>
                          </a:lnTo>
                          <a:close/>
                          <a:moveTo>
                            <a:pt x="3600684" y="761873"/>
                          </a:moveTo>
                          <a:lnTo>
                            <a:pt x="2501684" y="1406437"/>
                          </a:lnTo>
                          <a:lnTo>
                            <a:pt x="3600684" y="761873"/>
                          </a:lnTo>
                          <a:close/>
                          <a:moveTo>
                            <a:pt x="4749576" y="1059456"/>
                          </a:moveTo>
                          <a:lnTo>
                            <a:pt x="4923664" y="387349"/>
                          </a:lnTo>
                          <a:lnTo>
                            <a:pt x="4922510" y="387060"/>
                          </a:lnTo>
                          <a:lnTo>
                            <a:pt x="4922510" y="387060"/>
                          </a:lnTo>
                          <a:cubicBezTo>
                            <a:pt x="4922510" y="387060"/>
                            <a:pt x="4923664" y="387349"/>
                            <a:pt x="4923664" y="387349"/>
                          </a:cubicBezTo>
                          <a:lnTo>
                            <a:pt x="4749576" y="1059456"/>
                          </a:lnTo>
                          <a:close/>
                          <a:moveTo>
                            <a:pt x="4250649" y="211776"/>
                          </a:moveTo>
                          <a:lnTo>
                            <a:pt x="4638657" y="312303"/>
                          </a:lnTo>
                          <a:lnTo>
                            <a:pt x="4250649" y="211776"/>
                          </a:lnTo>
                          <a:close/>
                          <a:moveTo>
                            <a:pt x="3657421" y="59253"/>
                          </a:moveTo>
                          <a:lnTo>
                            <a:pt x="4250361" y="212848"/>
                          </a:lnTo>
                          <a:lnTo>
                            <a:pt x="4250361" y="212848"/>
                          </a:lnTo>
                          <a:cubicBezTo>
                            <a:pt x="4250361" y="212848"/>
                            <a:pt x="3657421" y="59253"/>
                            <a:pt x="3657421" y="59253"/>
                          </a:cubicBezTo>
                          <a:close/>
                          <a:moveTo>
                            <a:pt x="415140" y="3321945"/>
                          </a:moveTo>
                          <a:lnTo>
                            <a:pt x="404708" y="3304173"/>
                          </a:lnTo>
                          <a:lnTo>
                            <a:pt x="162089" y="2891919"/>
                          </a:lnTo>
                          <a:lnTo>
                            <a:pt x="179902" y="2881487"/>
                          </a:lnTo>
                          <a:lnTo>
                            <a:pt x="3854106" y="726578"/>
                          </a:lnTo>
                          <a:lnTo>
                            <a:pt x="3470633" y="627246"/>
                          </a:lnTo>
                          <a:lnTo>
                            <a:pt x="3595736" y="144276"/>
                          </a:lnTo>
                          <a:lnTo>
                            <a:pt x="3615693" y="149431"/>
                          </a:lnTo>
                          <a:lnTo>
                            <a:pt x="4320581" y="332013"/>
                          </a:lnTo>
                          <a:lnTo>
                            <a:pt x="4320870" y="330941"/>
                          </a:lnTo>
                          <a:lnTo>
                            <a:pt x="4803922" y="456044"/>
                          </a:lnTo>
                          <a:lnTo>
                            <a:pt x="4803674" y="457075"/>
                          </a:lnTo>
                          <a:lnTo>
                            <a:pt x="4804664" y="457322"/>
                          </a:lnTo>
                          <a:lnTo>
                            <a:pt x="4679561" y="940333"/>
                          </a:lnTo>
                          <a:lnTo>
                            <a:pt x="4678489" y="940044"/>
                          </a:lnTo>
                          <a:lnTo>
                            <a:pt x="4490752" y="1664848"/>
                          </a:lnTo>
                          <a:lnTo>
                            <a:pt x="4007783" y="1539746"/>
                          </a:lnTo>
                          <a:lnTo>
                            <a:pt x="4107032" y="1156644"/>
                          </a:lnTo>
                          <a:lnTo>
                            <a:pt x="415140" y="3321945"/>
                          </a:lnTo>
                          <a:close/>
                          <a:moveTo>
                            <a:pt x="422480" y="3293741"/>
                          </a:moveTo>
                          <a:lnTo>
                            <a:pt x="422480" y="3293741"/>
                          </a:lnTo>
                          <a:cubicBezTo>
                            <a:pt x="422480" y="3293741"/>
                            <a:pt x="3681914" y="1382068"/>
                            <a:pt x="3681914" y="1382068"/>
                          </a:cubicBezTo>
                          <a:lnTo>
                            <a:pt x="422480" y="3293741"/>
                          </a:lnTo>
                          <a:close/>
                          <a:moveTo>
                            <a:pt x="401492" y="3258074"/>
                          </a:moveTo>
                          <a:lnTo>
                            <a:pt x="419676" y="3288958"/>
                          </a:lnTo>
                          <a:lnTo>
                            <a:pt x="401492" y="3258074"/>
                          </a:lnTo>
                          <a:close/>
                          <a:moveTo>
                            <a:pt x="218579" y="2906640"/>
                          </a:moveTo>
                          <a:lnTo>
                            <a:pt x="429819" y="3265537"/>
                          </a:lnTo>
                          <a:lnTo>
                            <a:pt x="4171728" y="1070878"/>
                          </a:lnTo>
                          <a:lnTo>
                            <a:pt x="4057923" y="1510222"/>
                          </a:lnTo>
                          <a:lnTo>
                            <a:pt x="4461064" y="1614667"/>
                          </a:lnTo>
                          <a:lnTo>
                            <a:pt x="4648801" y="889945"/>
                          </a:lnTo>
                          <a:lnTo>
                            <a:pt x="4649873" y="890234"/>
                          </a:lnTo>
                          <a:lnTo>
                            <a:pt x="4754359" y="486928"/>
                          </a:lnTo>
                          <a:lnTo>
                            <a:pt x="4753287" y="486639"/>
                          </a:lnTo>
                          <a:lnTo>
                            <a:pt x="4753534" y="485691"/>
                          </a:lnTo>
                          <a:lnTo>
                            <a:pt x="4350476" y="381287"/>
                          </a:lnTo>
                          <a:lnTo>
                            <a:pt x="4350187" y="382359"/>
                          </a:lnTo>
                          <a:lnTo>
                            <a:pt x="4330189" y="377205"/>
                          </a:lnTo>
                          <a:lnTo>
                            <a:pt x="3625259" y="194581"/>
                          </a:lnTo>
                          <a:lnTo>
                            <a:pt x="3520814" y="597722"/>
                          </a:lnTo>
                          <a:lnTo>
                            <a:pt x="3960942" y="711733"/>
                          </a:lnTo>
                          <a:lnTo>
                            <a:pt x="218579" y="2906640"/>
                          </a:lnTo>
                          <a:close/>
                          <a:moveTo>
                            <a:pt x="4475826" y="1639778"/>
                          </a:moveTo>
                          <a:lnTo>
                            <a:pt x="4475826" y="1639778"/>
                          </a:lnTo>
                          <a:cubicBezTo>
                            <a:pt x="4475826" y="1639778"/>
                            <a:pt x="4617463" y="1092979"/>
                            <a:pt x="4617463" y="1092979"/>
                          </a:cubicBezTo>
                          <a:lnTo>
                            <a:pt x="4475826" y="1639778"/>
                          </a:lnTo>
                          <a:close/>
                          <a:moveTo>
                            <a:pt x="4139277" y="1113802"/>
                          </a:moveTo>
                          <a:lnTo>
                            <a:pt x="4075530" y="1359967"/>
                          </a:lnTo>
                          <a:lnTo>
                            <a:pt x="4139277" y="1113802"/>
                          </a:lnTo>
                          <a:lnTo>
                            <a:pt x="4130453" y="1118957"/>
                          </a:lnTo>
                          <a:lnTo>
                            <a:pt x="4139277" y="1113802"/>
                          </a:lnTo>
                          <a:close/>
                          <a:moveTo>
                            <a:pt x="4663563" y="915015"/>
                          </a:moveTo>
                          <a:lnTo>
                            <a:pt x="4664635" y="915304"/>
                          </a:lnTo>
                          <a:lnTo>
                            <a:pt x="4664635" y="915304"/>
                          </a:lnTo>
                          <a:cubicBezTo>
                            <a:pt x="4664635" y="915304"/>
                            <a:pt x="4663563" y="915015"/>
                            <a:pt x="4663563" y="915015"/>
                          </a:cubicBezTo>
                          <a:close/>
                          <a:moveTo>
                            <a:pt x="4778439" y="471877"/>
                          </a:moveTo>
                          <a:lnTo>
                            <a:pt x="4779429" y="472125"/>
                          </a:lnTo>
                          <a:lnTo>
                            <a:pt x="4689993" y="817374"/>
                          </a:lnTo>
                          <a:lnTo>
                            <a:pt x="4779429" y="472125"/>
                          </a:lnTo>
                          <a:lnTo>
                            <a:pt x="4778481" y="471877"/>
                          </a:lnTo>
                          <a:lnTo>
                            <a:pt x="4778728" y="470888"/>
                          </a:lnTo>
                          <a:lnTo>
                            <a:pt x="4778728" y="470888"/>
                          </a:lnTo>
                          <a:cubicBezTo>
                            <a:pt x="4778728" y="470888"/>
                            <a:pt x="4778481" y="471877"/>
                            <a:pt x="4778481" y="471877"/>
                          </a:cubicBezTo>
                          <a:close/>
                          <a:moveTo>
                            <a:pt x="3610497" y="169388"/>
                          </a:moveTo>
                          <a:lnTo>
                            <a:pt x="3520649" y="516245"/>
                          </a:lnTo>
                          <a:lnTo>
                            <a:pt x="3610497" y="169388"/>
                          </a:lnTo>
                          <a:lnTo>
                            <a:pt x="3610497" y="169388"/>
                          </a:lnTo>
                          <a:close/>
                          <a:moveTo>
                            <a:pt x="3661545" y="182624"/>
                          </a:moveTo>
                          <a:lnTo>
                            <a:pt x="4335384" y="357166"/>
                          </a:lnTo>
                          <a:lnTo>
                            <a:pt x="4335673" y="356093"/>
                          </a:lnTo>
                          <a:lnTo>
                            <a:pt x="4335673" y="356093"/>
                          </a:lnTo>
                          <a:cubicBezTo>
                            <a:pt x="4335673" y="356093"/>
                            <a:pt x="4335384" y="357166"/>
                            <a:pt x="4335384" y="357166"/>
                          </a:cubicBezTo>
                          <a:lnTo>
                            <a:pt x="3661545" y="182624"/>
                          </a:lnTo>
                          <a:close/>
                        </a:path>
                      </a:pathLst>
                    </a:custGeom>
                    <a:grpFill/>
                    <a:ln w="0" cap="flat">
                      <a:noFill/>
                      <a:prstDash val="solid"/>
                      <a:miter/>
                    </a:ln>
                  </p:spPr>
                  <p:txBody>
                    <a:bodyPr rtlCol="0" anchor="ctr"/>
                    <a:lstStyle/>
                    <a:p>
                      <a:endParaRPr lang="ko-KR" altLang="en-US"/>
                    </a:p>
                  </p:txBody>
                </p:sp>
              </p:grpSp>
            </p:grpSp>
          </p:grpSp>
        </p:grpSp>
        <p:grpSp>
          <p:nvGrpSpPr>
            <p:cNvPr id="139" name="그룹 138">
              <a:extLst>
                <a:ext uri="{FF2B5EF4-FFF2-40B4-BE49-F238E27FC236}">
                  <a16:creationId xmlns:a16="http://schemas.microsoft.com/office/drawing/2014/main" id="{BD023A9D-FEC8-A9DC-21FA-A42D4AEA0A96}"/>
                </a:ext>
              </a:extLst>
            </p:cNvPr>
            <p:cNvGrpSpPr/>
            <p:nvPr/>
          </p:nvGrpSpPr>
          <p:grpSpPr>
            <a:xfrm>
              <a:off x="7060094" y="2969916"/>
              <a:ext cx="324956" cy="279412"/>
              <a:chOff x="4183871" y="2178825"/>
              <a:chExt cx="1188646" cy="1022051"/>
            </a:xfrm>
            <a:solidFill>
              <a:srgbClr val="00C0AE"/>
            </a:solidFill>
          </p:grpSpPr>
          <p:grpSp>
            <p:nvGrpSpPr>
              <p:cNvPr id="140" name="그래픽 393">
                <a:extLst>
                  <a:ext uri="{FF2B5EF4-FFF2-40B4-BE49-F238E27FC236}">
                    <a16:creationId xmlns:a16="http://schemas.microsoft.com/office/drawing/2014/main" id="{47725765-032A-E4B2-A5E7-5906A250CC05}"/>
                  </a:ext>
                </a:extLst>
              </p:cNvPr>
              <p:cNvGrpSpPr/>
              <p:nvPr/>
            </p:nvGrpSpPr>
            <p:grpSpPr>
              <a:xfrm>
                <a:off x="4183871" y="2752833"/>
                <a:ext cx="1188646" cy="448043"/>
                <a:chOff x="4183871" y="2752833"/>
                <a:chExt cx="1188646" cy="448043"/>
              </a:xfrm>
              <a:grpFill/>
            </p:grpSpPr>
            <p:sp>
              <p:nvSpPr>
                <p:cNvPr id="147" name="자유형: 도형 146">
                  <a:extLst>
                    <a:ext uri="{FF2B5EF4-FFF2-40B4-BE49-F238E27FC236}">
                      <a16:creationId xmlns:a16="http://schemas.microsoft.com/office/drawing/2014/main" id="{3DC92CE8-520D-F22B-9B55-8C6BF1923A07}"/>
                    </a:ext>
                  </a:extLst>
                </p:cNvPr>
                <p:cNvSpPr/>
                <p:nvPr/>
              </p:nvSpPr>
              <p:spPr>
                <a:xfrm>
                  <a:off x="4302480" y="2752833"/>
                  <a:ext cx="714876" cy="204012"/>
                </a:xfrm>
                <a:custGeom>
                  <a:avLst/>
                  <a:gdLst>
                    <a:gd name="connsiteX0" fmla="*/ 694810 w 714876"/>
                    <a:gd name="connsiteY0" fmla="*/ 204012 h 204012"/>
                    <a:gd name="connsiteX1" fmla="*/ 691286 w 714876"/>
                    <a:gd name="connsiteY1" fmla="*/ 203727 h 204012"/>
                    <a:gd name="connsiteX2" fmla="*/ 676046 w 714876"/>
                    <a:gd name="connsiteY2" fmla="*/ 181533 h 204012"/>
                    <a:gd name="connsiteX3" fmla="*/ 629183 w 714876"/>
                    <a:gd name="connsiteY3" fmla="*/ 125050 h 204012"/>
                    <a:gd name="connsiteX4" fmla="*/ 492023 w 714876"/>
                    <a:gd name="connsiteY4" fmla="*/ 99333 h 204012"/>
                    <a:gd name="connsiteX5" fmla="*/ 362959 w 714876"/>
                    <a:gd name="connsiteY5" fmla="*/ 59613 h 204012"/>
                    <a:gd name="connsiteX6" fmla="*/ 206273 w 714876"/>
                    <a:gd name="connsiteY6" fmla="*/ 51041 h 204012"/>
                    <a:gd name="connsiteX7" fmla="*/ 29203 w 714876"/>
                    <a:gd name="connsiteY7" fmla="*/ 161721 h 204012"/>
                    <a:gd name="connsiteX8" fmla="*/ 2914 w 714876"/>
                    <a:gd name="connsiteY8" fmla="*/ 155625 h 204012"/>
                    <a:gd name="connsiteX9" fmla="*/ 9010 w 714876"/>
                    <a:gd name="connsiteY9" fmla="*/ 129336 h 204012"/>
                    <a:gd name="connsiteX10" fmla="*/ 187414 w 714876"/>
                    <a:gd name="connsiteY10" fmla="*/ 17799 h 204012"/>
                    <a:gd name="connsiteX11" fmla="*/ 189985 w 714876"/>
                    <a:gd name="connsiteY11" fmla="*/ 16465 h 204012"/>
                    <a:gd name="connsiteX12" fmla="*/ 380200 w 714876"/>
                    <a:gd name="connsiteY12" fmla="*/ 25419 h 204012"/>
                    <a:gd name="connsiteX13" fmla="*/ 499738 w 714876"/>
                    <a:gd name="connsiteY13" fmla="*/ 61804 h 204012"/>
                    <a:gd name="connsiteX14" fmla="*/ 636232 w 714876"/>
                    <a:gd name="connsiteY14" fmla="*/ 87427 h 204012"/>
                    <a:gd name="connsiteX15" fmla="*/ 713575 w 714876"/>
                    <a:gd name="connsiteY15" fmla="*/ 188296 h 204012"/>
                    <a:gd name="connsiteX16" fmla="*/ 694906 w 714876"/>
                    <a:gd name="connsiteY16" fmla="*/ 203917 h 20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4876" h="204012">
                      <a:moveTo>
                        <a:pt x="694810" y="204012"/>
                      </a:moveTo>
                      <a:cubicBezTo>
                        <a:pt x="693667" y="204012"/>
                        <a:pt x="692524" y="203917"/>
                        <a:pt x="691286" y="203727"/>
                      </a:cubicBezTo>
                      <a:cubicBezTo>
                        <a:pt x="680904" y="201822"/>
                        <a:pt x="674141" y="191820"/>
                        <a:pt x="676046" y="181533"/>
                      </a:cubicBezTo>
                      <a:cubicBezTo>
                        <a:pt x="680809" y="156102"/>
                        <a:pt x="659758" y="130860"/>
                        <a:pt x="629183" y="125050"/>
                      </a:cubicBezTo>
                      <a:lnTo>
                        <a:pt x="492023" y="99333"/>
                      </a:lnTo>
                      <a:cubicBezTo>
                        <a:pt x="488023" y="98475"/>
                        <a:pt x="406679" y="80378"/>
                        <a:pt x="362959" y="59613"/>
                      </a:cubicBezTo>
                      <a:cubicBezTo>
                        <a:pt x="361435" y="58851"/>
                        <a:pt x="283235" y="18561"/>
                        <a:pt x="206273" y="51041"/>
                      </a:cubicBezTo>
                      <a:lnTo>
                        <a:pt x="29203" y="161721"/>
                      </a:lnTo>
                      <a:cubicBezTo>
                        <a:pt x="20250" y="167341"/>
                        <a:pt x="8534" y="164579"/>
                        <a:pt x="2914" y="155625"/>
                      </a:cubicBezTo>
                      <a:cubicBezTo>
                        <a:pt x="-2705" y="146672"/>
                        <a:pt x="57" y="134956"/>
                        <a:pt x="9010" y="129336"/>
                      </a:cubicBezTo>
                      <a:lnTo>
                        <a:pt x="187414" y="17799"/>
                      </a:lnTo>
                      <a:cubicBezTo>
                        <a:pt x="188176" y="17322"/>
                        <a:pt x="189033" y="16846"/>
                        <a:pt x="189985" y="16465"/>
                      </a:cubicBezTo>
                      <a:cubicBezTo>
                        <a:pt x="284569" y="-24397"/>
                        <a:pt x="376294" y="23418"/>
                        <a:pt x="380200" y="25419"/>
                      </a:cubicBezTo>
                      <a:cubicBezTo>
                        <a:pt x="419252" y="43897"/>
                        <a:pt x="498881" y="61614"/>
                        <a:pt x="499738" y="61804"/>
                      </a:cubicBezTo>
                      <a:lnTo>
                        <a:pt x="636232" y="87427"/>
                      </a:lnTo>
                      <a:cubicBezTo>
                        <a:pt x="687476" y="97047"/>
                        <a:pt x="722147" y="142290"/>
                        <a:pt x="713575" y="188296"/>
                      </a:cubicBezTo>
                      <a:cubicBezTo>
                        <a:pt x="711860" y="197440"/>
                        <a:pt x="703859" y="203917"/>
                        <a:pt x="694906" y="203917"/>
                      </a:cubicBezTo>
                      <a:close/>
                    </a:path>
                  </a:pathLst>
                </a:custGeom>
                <a:grpFill/>
                <a:ln w="0" cap="flat">
                  <a:noFill/>
                  <a:prstDash val="solid"/>
                  <a:miter/>
                </a:ln>
              </p:spPr>
              <p:txBody>
                <a:bodyPr rtlCol="0" anchor="ctr"/>
                <a:lstStyle/>
                <a:p>
                  <a:endParaRPr lang="ko-KR" altLang="en-US"/>
                </a:p>
              </p:txBody>
            </p:sp>
            <p:sp>
              <p:nvSpPr>
                <p:cNvPr id="148" name="자유형: 도형 147">
                  <a:extLst>
                    <a:ext uri="{FF2B5EF4-FFF2-40B4-BE49-F238E27FC236}">
                      <a16:creationId xmlns:a16="http://schemas.microsoft.com/office/drawing/2014/main" id="{29B27CBC-995E-191D-30D5-839495AB33F3}"/>
                    </a:ext>
                  </a:extLst>
                </p:cNvPr>
                <p:cNvSpPr/>
                <p:nvPr/>
              </p:nvSpPr>
              <p:spPr>
                <a:xfrm>
                  <a:off x="4977926" y="2918861"/>
                  <a:ext cx="38126" cy="38079"/>
                </a:xfrm>
                <a:custGeom>
                  <a:avLst/>
                  <a:gdLst>
                    <a:gd name="connsiteX0" fmla="*/ 19269 w 38126"/>
                    <a:gd name="connsiteY0" fmla="*/ 38080 h 38079"/>
                    <a:gd name="connsiteX1" fmla="*/ 315 w 38126"/>
                    <a:gd name="connsiteY1" fmla="*/ 22459 h 38079"/>
                    <a:gd name="connsiteX2" fmla="*/ 13269 w 38126"/>
                    <a:gd name="connsiteY2" fmla="*/ 837 h 38079"/>
                    <a:gd name="connsiteX3" fmla="*/ 37272 w 38126"/>
                    <a:gd name="connsiteY3" fmla="*/ 13410 h 38079"/>
                    <a:gd name="connsiteX4" fmla="*/ 34605 w 38126"/>
                    <a:gd name="connsiteY4" fmla="*/ 30079 h 38079"/>
                    <a:gd name="connsiteX5" fmla="*/ 20317 w 38126"/>
                    <a:gd name="connsiteY5" fmla="*/ 38080 h 38079"/>
                    <a:gd name="connsiteX6" fmla="*/ 19174 w 38126"/>
                    <a:gd name="connsiteY6" fmla="*/ 38080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26" h="38079">
                      <a:moveTo>
                        <a:pt x="19269" y="38080"/>
                      </a:moveTo>
                      <a:cubicBezTo>
                        <a:pt x="10125" y="38080"/>
                        <a:pt x="2029" y="31507"/>
                        <a:pt x="315" y="22459"/>
                      </a:cubicBezTo>
                      <a:cubicBezTo>
                        <a:pt x="-1400" y="12934"/>
                        <a:pt x="4029" y="3694"/>
                        <a:pt x="13269" y="837"/>
                      </a:cubicBezTo>
                      <a:cubicBezTo>
                        <a:pt x="23365" y="-2211"/>
                        <a:pt x="34224" y="3313"/>
                        <a:pt x="37272" y="13410"/>
                      </a:cubicBezTo>
                      <a:cubicBezTo>
                        <a:pt x="39081" y="19315"/>
                        <a:pt x="37938" y="25411"/>
                        <a:pt x="34605" y="30079"/>
                      </a:cubicBezTo>
                      <a:cubicBezTo>
                        <a:pt x="31461" y="34651"/>
                        <a:pt x="26318" y="37699"/>
                        <a:pt x="20317" y="38080"/>
                      </a:cubicBezTo>
                      <a:cubicBezTo>
                        <a:pt x="19936" y="38080"/>
                        <a:pt x="19555" y="38080"/>
                        <a:pt x="19174" y="38080"/>
                      </a:cubicBezTo>
                      <a:close/>
                    </a:path>
                  </a:pathLst>
                </a:custGeom>
                <a:grpFill/>
                <a:ln w="0" cap="flat">
                  <a:noFill/>
                  <a:prstDash val="solid"/>
                  <a:miter/>
                </a:ln>
              </p:spPr>
              <p:txBody>
                <a:bodyPr rtlCol="0" anchor="ctr"/>
                <a:lstStyle/>
                <a:p>
                  <a:endParaRPr lang="ko-KR" altLang="en-US"/>
                </a:p>
              </p:txBody>
            </p:sp>
            <p:sp>
              <p:nvSpPr>
                <p:cNvPr id="149" name="자유형: 도형 148">
                  <a:extLst>
                    <a:ext uri="{FF2B5EF4-FFF2-40B4-BE49-F238E27FC236}">
                      <a16:creationId xmlns:a16="http://schemas.microsoft.com/office/drawing/2014/main" id="{55BECEE4-0338-ECE2-07BE-438456AAE998}"/>
                    </a:ext>
                  </a:extLst>
                </p:cNvPr>
                <p:cNvSpPr/>
                <p:nvPr/>
              </p:nvSpPr>
              <p:spPr>
                <a:xfrm>
                  <a:off x="4399529" y="2833231"/>
                  <a:ext cx="972987" cy="296683"/>
                </a:xfrm>
                <a:custGeom>
                  <a:avLst/>
                  <a:gdLst>
                    <a:gd name="connsiteX0" fmla="*/ 468412 w 972987"/>
                    <a:gd name="connsiteY0" fmla="*/ 296684 h 296683"/>
                    <a:gd name="connsiteX1" fmla="*/ 465364 w 972987"/>
                    <a:gd name="connsiteY1" fmla="*/ 296493 h 296683"/>
                    <a:gd name="connsiteX2" fmla="*/ 117034 w 972987"/>
                    <a:gd name="connsiteY2" fmla="*/ 240867 h 296683"/>
                    <a:gd name="connsiteX3" fmla="*/ 30071 w 972987"/>
                    <a:gd name="connsiteY3" fmla="*/ 281539 h 296683"/>
                    <a:gd name="connsiteX4" fmla="*/ 3496 w 972987"/>
                    <a:gd name="connsiteY4" fmla="*/ 276967 h 296683"/>
                    <a:gd name="connsiteX5" fmla="*/ 8068 w 972987"/>
                    <a:gd name="connsiteY5" fmla="*/ 250392 h 296683"/>
                    <a:gd name="connsiteX6" fmla="*/ 115510 w 972987"/>
                    <a:gd name="connsiteY6" fmla="*/ 202577 h 296683"/>
                    <a:gd name="connsiteX7" fmla="*/ 120178 w 972987"/>
                    <a:gd name="connsiteY7" fmla="*/ 202767 h 296683"/>
                    <a:gd name="connsiteX8" fmla="*/ 469269 w 972987"/>
                    <a:gd name="connsiteY8" fmla="*/ 258489 h 296683"/>
                    <a:gd name="connsiteX9" fmla="*/ 485557 w 972987"/>
                    <a:gd name="connsiteY9" fmla="*/ 257536 h 296683"/>
                    <a:gd name="connsiteX10" fmla="*/ 895513 w 972987"/>
                    <a:gd name="connsiteY10" fmla="*/ 127615 h 296683"/>
                    <a:gd name="connsiteX11" fmla="*/ 933041 w 972987"/>
                    <a:gd name="connsiteY11" fmla="*/ 66465 h 296683"/>
                    <a:gd name="connsiteX12" fmla="*/ 868081 w 972987"/>
                    <a:gd name="connsiteY12" fmla="*/ 41319 h 296683"/>
                    <a:gd name="connsiteX13" fmla="*/ 603286 w 972987"/>
                    <a:gd name="connsiteY13" fmla="*/ 122757 h 296683"/>
                    <a:gd name="connsiteX14" fmla="*/ 579473 w 972987"/>
                    <a:gd name="connsiteY14" fmla="*/ 110184 h 296683"/>
                    <a:gd name="connsiteX15" fmla="*/ 592046 w 972987"/>
                    <a:gd name="connsiteY15" fmla="*/ 86372 h 296683"/>
                    <a:gd name="connsiteX16" fmla="*/ 856651 w 972987"/>
                    <a:gd name="connsiteY16" fmla="*/ 5028 h 296683"/>
                    <a:gd name="connsiteX17" fmla="*/ 969331 w 972987"/>
                    <a:gd name="connsiteY17" fmla="*/ 55035 h 296683"/>
                    <a:gd name="connsiteX18" fmla="*/ 907038 w 972987"/>
                    <a:gd name="connsiteY18" fmla="*/ 164001 h 296683"/>
                    <a:gd name="connsiteX19" fmla="*/ 494796 w 972987"/>
                    <a:gd name="connsiteY19" fmla="*/ 294588 h 296683"/>
                    <a:gd name="connsiteX20" fmla="*/ 490224 w 972987"/>
                    <a:gd name="connsiteY20" fmla="*/ 295446 h 296683"/>
                    <a:gd name="connsiteX21" fmla="*/ 469459 w 972987"/>
                    <a:gd name="connsiteY21" fmla="*/ 296684 h 296683"/>
                    <a:gd name="connsiteX22" fmla="*/ 468316 w 972987"/>
                    <a:gd name="connsiteY22" fmla="*/ 296684 h 29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2987" h="296683">
                      <a:moveTo>
                        <a:pt x="468412" y="296684"/>
                      </a:moveTo>
                      <a:cubicBezTo>
                        <a:pt x="467364" y="296684"/>
                        <a:pt x="466411" y="296684"/>
                        <a:pt x="465364" y="296493"/>
                      </a:cubicBezTo>
                      <a:lnTo>
                        <a:pt x="117034" y="240867"/>
                      </a:lnTo>
                      <a:cubicBezTo>
                        <a:pt x="108938" y="242296"/>
                        <a:pt x="75315" y="249630"/>
                        <a:pt x="30071" y="281539"/>
                      </a:cubicBezTo>
                      <a:cubicBezTo>
                        <a:pt x="21499" y="287635"/>
                        <a:pt x="9592" y="285540"/>
                        <a:pt x="3496" y="276967"/>
                      </a:cubicBezTo>
                      <a:cubicBezTo>
                        <a:pt x="-2600" y="268395"/>
                        <a:pt x="-504" y="256488"/>
                        <a:pt x="8068" y="250392"/>
                      </a:cubicBezTo>
                      <a:cubicBezTo>
                        <a:pt x="69314" y="207149"/>
                        <a:pt x="113701" y="202767"/>
                        <a:pt x="115510" y="202577"/>
                      </a:cubicBezTo>
                      <a:cubicBezTo>
                        <a:pt x="117130" y="202482"/>
                        <a:pt x="118654" y="202577"/>
                        <a:pt x="120178" y="202767"/>
                      </a:cubicBezTo>
                      <a:lnTo>
                        <a:pt x="469269" y="258489"/>
                      </a:lnTo>
                      <a:lnTo>
                        <a:pt x="485557" y="257536"/>
                      </a:lnTo>
                      <a:lnTo>
                        <a:pt x="895513" y="127615"/>
                      </a:lnTo>
                      <a:cubicBezTo>
                        <a:pt x="923992" y="118566"/>
                        <a:pt x="940852" y="91134"/>
                        <a:pt x="933041" y="66465"/>
                      </a:cubicBezTo>
                      <a:cubicBezTo>
                        <a:pt x="925612" y="43128"/>
                        <a:pt x="897037" y="32079"/>
                        <a:pt x="868081" y="41319"/>
                      </a:cubicBezTo>
                      <a:lnTo>
                        <a:pt x="603286" y="122757"/>
                      </a:lnTo>
                      <a:cubicBezTo>
                        <a:pt x="593284" y="125805"/>
                        <a:pt x="582521" y="120186"/>
                        <a:pt x="579473" y="110184"/>
                      </a:cubicBezTo>
                      <a:cubicBezTo>
                        <a:pt x="576425" y="100088"/>
                        <a:pt x="582045" y="89515"/>
                        <a:pt x="592046" y="86372"/>
                      </a:cubicBezTo>
                      <a:lnTo>
                        <a:pt x="856651" y="5028"/>
                      </a:lnTo>
                      <a:cubicBezTo>
                        <a:pt x="905895" y="-10593"/>
                        <a:pt x="955425" y="11315"/>
                        <a:pt x="969331" y="55035"/>
                      </a:cubicBezTo>
                      <a:cubicBezTo>
                        <a:pt x="983428" y="99707"/>
                        <a:pt x="955520" y="148665"/>
                        <a:pt x="907038" y="164001"/>
                      </a:cubicBezTo>
                      <a:lnTo>
                        <a:pt x="494796" y="294588"/>
                      </a:lnTo>
                      <a:cubicBezTo>
                        <a:pt x="493272" y="295065"/>
                        <a:pt x="491748" y="295350"/>
                        <a:pt x="490224" y="295446"/>
                      </a:cubicBezTo>
                      <a:lnTo>
                        <a:pt x="469459" y="296684"/>
                      </a:lnTo>
                      <a:cubicBezTo>
                        <a:pt x="469459" y="296684"/>
                        <a:pt x="468697" y="296684"/>
                        <a:pt x="468316" y="296684"/>
                      </a:cubicBezTo>
                      <a:close/>
                    </a:path>
                  </a:pathLst>
                </a:custGeom>
                <a:grpFill/>
                <a:ln w="0" cap="flat">
                  <a:noFill/>
                  <a:prstDash val="solid"/>
                  <a:miter/>
                </a:ln>
              </p:spPr>
              <p:txBody>
                <a:bodyPr rtlCol="0" anchor="ctr"/>
                <a:lstStyle/>
                <a:p>
                  <a:endParaRPr lang="ko-KR" altLang="en-US"/>
                </a:p>
              </p:txBody>
            </p:sp>
            <p:sp>
              <p:nvSpPr>
                <p:cNvPr id="150" name="자유형: 도형 149">
                  <a:extLst>
                    <a:ext uri="{FF2B5EF4-FFF2-40B4-BE49-F238E27FC236}">
                      <a16:creationId xmlns:a16="http://schemas.microsoft.com/office/drawing/2014/main" id="{7AE8ADBD-F89D-C137-E05B-AB551A2DAB3A}"/>
                    </a:ext>
                  </a:extLst>
                </p:cNvPr>
                <p:cNvSpPr/>
                <p:nvPr/>
              </p:nvSpPr>
              <p:spPr>
                <a:xfrm>
                  <a:off x="4978257" y="2918746"/>
                  <a:ext cx="38067" cy="38194"/>
                </a:xfrm>
                <a:custGeom>
                  <a:avLst/>
                  <a:gdLst>
                    <a:gd name="connsiteX0" fmla="*/ 19034 w 38067"/>
                    <a:gd name="connsiteY0" fmla="*/ 38195 h 38194"/>
                    <a:gd name="connsiteX1" fmla="*/ 13795 w 38067"/>
                    <a:gd name="connsiteY1" fmla="*/ 37433 h 38194"/>
                    <a:gd name="connsiteX2" fmla="*/ 365 w 38067"/>
                    <a:gd name="connsiteY2" fmla="*/ 15430 h 38194"/>
                    <a:gd name="connsiteX3" fmla="*/ 746 w 38067"/>
                    <a:gd name="connsiteY3" fmla="*/ 13811 h 38194"/>
                    <a:gd name="connsiteX4" fmla="*/ 24273 w 38067"/>
                    <a:gd name="connsiteY4" fmla="*/ 761 h 38194"/>
                    <a:gd name="connsiteX5" fmla="*/ 37703 w 38067"/>
                    <a:gd name="connsiteY5" fmla="*/ 22764 h 38194"/>
                    <a:gd name="connsiteX6" fmla="*/ 37322 w 38067"/>
                    <a:gd name="connsiteY6" fmla="*/ 24383 h 38194"/>
                    <a:gd name="connsiteX7" fmla="*/ 19034 w 38067"/>
                    <a:gd name="connsiteY7" fmla="*/ 38195 h 3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67" h="38194">
                      <a:moveTo>
                        <a:pt x="19034" y="38195"/>
                      </a:moveTo>
                      <a:cubicBezTo>
                        <a:pt x="17319" y="38195"/>
                        <a:pt x="15510" y="38004"/>
                        <a:pt x="13795" y="37433"/>
                      </a:cubicBezTo>
                      <a:cubicBezTo>
                        <a:pt x="4175" y="34670"/>
                        <a:pt x="-1540" y="25050"/>
                        <a:pt x="365" y="15430"/>
                      </a:cubicBezTo>
                      <a:cubicBezTo>
                        <a:pt x="460" y="14858"/>
                        <a:pt x="651" y="14287"/>
                        <a:pt x="746" y="13811"/>
                      </a:cubicBezTo>
                      <a:cubicBezTo>
                        <a:pt x="3603" y="3714"/>
                        <a:pt x="14176" y="-2191"/>
                        <a:pt x="24273" y="761"/>
                      </a:cubicBezTo>
                      <a:cubicBezTo>
                        <a:pt x="33893" y="3524"/>
                        <a:pt x="39608" y="13144"/>
                        <a:pt x="37703" y="22764"/>
                      </a:cubicBezTo>
                      <a:cubicBezTo>
                        <a:pt x="37608" y="23336"/>
                        <a:pt x="37417" y="23907"/>
                        <a:pt x="37322" y="24383"/>
                      </a:cubicBezTo>
                      <a:cubicBezTo>
                        <a:pt x="34941" y="32765"/>
                        <a:pt x="27321" y="38195"/>
                        <a:pt x="19034" y="38195"/>
                      </a:cubicBezTo>
                      <a:close/>
                    </a:path>
                  </a:pathLst>
                </a:custGeom>
                <a:grpFill/>
                <a:ln w="0" cap="flat">
                  <a:noFill/>
                  <a:prstDash val="solid"/>
                  <a:miter/>
                </a:ln>
              </p:spPr>
              <p:txBody>
                <a:bodyPr rtlCol="0" anchor="ctr"/>
                <a:lstStyle/>
                <a:p>
                  <a:endParaRPr lang="ko-KR" altLang="en-US"/>
                </a:p>
              </p:txBody>
            </p:sp>
            <p:sp>
              <p:nvSpPr>
                <p:cNvPr id="151" name="자유형: 도형 150">
                  <a:extLst>
                    <a:ext uri="{FF2B5EF4-FFF2-40B4-BE49-F238E27FC236}">
                      <a16:creationId xmlns:a16="http://schemas.microsoft.com/office/drawing/2014/main" id="{D1C502E3-E333-C3C0-1F50-BFD0E7051507}"/>
                    </a:ext>
                  </a:extLst>
                </p:cNvPr>
                <p:cNvSpPr/>
                <p:nvPr/>
              </p:nvSpPr>
              <p:spPr>
                <a:xfrm>
                  <a:off x="4717256" y="2934462"/>
                  <a:ext cx="298799" cy="74961"/>
                </a:xfrm>
                <a:custGeom>
                  <a:avLst/>
                  <a:gdLst>
                    <a:gd name="connsiteX0" fmla="*/ 209455 w 298799"/>
                    <a:gd name="connsiteY0" fmla="*/ 74867 h 74961"/>
                    <a:gd name="connsiteX1" fmla="*/ 190119 w 298799"/>
                    <a:gd name="connsiteY1" fmla="*/ 73057 h 74961"/>
                    <a:gd name="connsiteX2" fmla="*/ 0 w 298799"/>
                    <a:gd name="connsiteY2" fmla="*/ 37528 h 74961"/>
                    <a:gd name="connsiteX3" fmla="*/ 7049 w 298799"/>
                    <a:gd name="connsiteY3" fmla="*/ 95 h 74961"/>
                    <a:gd name="connsiteX4" fmla="*/ 197167 w 298799"/>
                    <a:gd name="connsiteY4" fmla="*/ 35623 h 74961"/>
                    <a:gd name="connsiteX5" fmla="*/ 240030 w 298799"/>
                    <a:gd name="connsiteY5" fmla="*/ 28765 h 74961"/>
                    <a:gd name="connsiteX6" fmla="*/ 261366 w 298799"/>
                    <a:gd name="connsiteY6" fmla="*/ 0 h 74961"/>
                    <a:gd name="connsiteX7" fmla="*/ 298799 w 298799"/>
                    <a:gd name="connsiteY7" fmla="*/ 7048 h 74961"/>
                    <a:gd name="connsiteX8" fmla="*/ 259366 w 298799"/>
                    <a:gd name="connsiteY8" fmla="*/ 61627 h 74961"/>
                    <a:gd name="connsiteX9" fmla="*/ 209550 w 298799"/>
                    <a:gd name="connsiteY9" fmla="*/ 74962 h 7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799" h="74961">
                      <a:moveTo>
                        <a:pt x="209455" y="74867"/>
                      </a:moveTo>
                      <a:cubicBezTo>
                        <a:pt x="203073" y="74867"/>
                        <a:pt x="196501" y="74295"/>
                        <a:pt x="190119" y="73057"/>
                      </a:cubicBezTo>
                      <a:lnTo>
                        <a:pt x="0" y="37528"/>
                      </a:lnTo>
                      <a:lnTo>
                        <a:pt x="7049" y="95"/>
                      </a:lnTo>
                      <a:lnTo>
                        <a:pt x="197167" y="35623"/>
                      </a:lnTo>
                      <a:cubicBezTo>
                        <a:pt x="212408" y="38481"/>
                        <a:pt x="227648" y="36004"/>
                        <a:pt x="240030" y="28765"/>
                      </a:cubicBezTo>
                      <a:cubicBezTo>
                        <a:pt x="251555" y="22003"/>
                        <a:pt x="259175" y="11716"/>
                        <a:pt x="261366" y="0"/>
                      </a:cubicBezTo>
                      <a:lnTo>
                        <a:pt x="298799" y="7048"/>
                      </a:lnTo>
                      <a:cubicBezTo>
                        <a:pt x="294513" y="29813"/>
                        <a:pt x="280511" y="49149"/>
                        <a:pt x="259366" y="61627"/>
                      </a:cubicBezTo>
                      <a:cubicBezTo>
                        <a:pt x="244412" y="70390"/>
                        <a:pt x="227267" y="74962"/>
                        <a:pt x="209550" y="74962"/>
                      </a:cubicBezTo>
                      <a:close/>
                    </a:path>
                  </a:pathLst>
                </a:custGeom>
                <a:grpFill/>
                <a:ln w="0" cap="flat">
                  <a:noFill/>
                  <a:prstDash val="solid"/>
                  <a:miter/>
                </a:ln>
              </p:spPr>
              <p:txBody>
                <a:bodyPr rtlCol="0" anchor="ctr"/>
                <a:lstStyle/>
                <a:p>
                  <a:endParaRPr lang="ko-KR" altLang="en-US"/>
                </a:p>
              </p:txBody>
            </p:sp>
            <p:sp>
              <p:nvSpPr>
                <p:cNvPr id="152" name="자유형: 도형 151">
                  <a:extLst>
                    <a:ext uri="{FF2B5EF4-FFF2-40B4-BE49-F238E27FC236}">
                      <a16:creationId xmlns:a16="http://schemas.microsoft.com/office/drawing/2014/main" id="{484EA1E3-24D9-3B7B-6389-6D27AAA6A66A}"/>
                    </a:ext>
                  </a:extLst>
                </p:cNvPr>
                <p:cNvSpPr/>
                <p:nvPr/>
              </p:nvSpPr>
              <p:spPr>
                <a:xfrm>
                  <a:off x="4302549" y="2879419"/>
                  <a:ext cx="135041" cy="238875"/>
                </a:xfrm>
                <a:custGeom>
                  <a:avLst/>
                  <a:gdLst>
                    <a:gd name="connsiteX0" fmla="*/ 116003 w 135041"/>
                    <a:gd name="connsiteY0" fmla="*/ 238875 h 238875"/>
                    <a:gd name="connsiteX1" fmla="*/ 98858 w 135041"/>
                    <a:gd name="connsiteY1" fmla="*/ 228112 h 238875"/>
                    <a:gd name="connsiteX2" fmla="*/ 1893 w 135041"/>
                    <a:gd name="connsiteY2" fmla="*/ 27325 h 238875"/>
                    <a:gd name="connsiteX3" fmla="*/ 10752 w 135041"/>
                    <a:gd name="connsiteY3" fmla="*/ 1893 h 238875"/>
                    <a:gd name="connsiteX4" fmla="*/ 36183 w 135041"/>
                    <a:gd name="connsiteY4" fmla="*/ 10752 h 238875"/>
                    <a:gd name="connsiteX5" fmla="*/ 133148 w 135041"/>
                    <a:gd name="connsiteY5" fmla="*/ 211539 h 238875"/>
                    <a:gd name="connsiteX6" fmla="*/ 124290 w 135041"/>
                    <a:gd name="connsiteY6" fmla="*/ 236970 h 238875"/>
                    <a:gd name="connsiteX7" fmla="*/ 116003 w 135041"/>
                    <a:gd name="connsiteY7" fmla="*/ 238875 h 23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41" h="238875">
                      <a:moveTo>
                        <a:pt x="116003" y="238875"/>
                      </a:moveTo>
                      <a:cubicBezTo>
                        <a:pt x="108954" y="238875"/>
                        <a:pt x="102096" y="234875"/>
                        <a:pt x="98858" y="228112"/>
                      </a:cubicBezTo>
                      <a:lnTo>
                        <a:pt x="1893" y="27325"/>
                      </a:lnTo>
                      <a:cubicBezTo>
                        <a:pt x="-2679" y="17895"/>
                        <a:pt x="1322" y="6465"/>
                        <a:pt x="10752" y="1893"/>
                      </a:cubicBezTo>
                      <a:cubicBezTo>
                        <a:pt x="20277" y="-2679"/>
                        <a:pt x="31611" y="1322"/>
                        <a:pt x="36183" y="10752"/>
                      </a:cubicBezTo>
                      <a:lnTo>
                        <a:pt x="133148" y="211539"/>
                      </a:lnTo>
                      <a:cubicBezTo>
                        <a:pt x="137720" y="220968"/>
                        <a:pt x="133719" y="232398"/>
                        <a:pt x="124290" y="236970"/>
                      </a:cubicBezTo>
                      <a:cubicBezTo>
                        <a:pt x="121623" y="238304"/>
                        <a:pt x="118765" y="238875"/>
                        <a:pt x="116003" y="238875"/>
                      </a:cubicBezTo>
                      <a:close/>
                    </a:path>
                  </a:pathLst>
                </a:custGeom>
                <a:grpFill/>
                <a:ln w="0" cap="flat">
                  <a:noFill/>
                  <a:prstDash val="solid"/>
                  <a:miter/>
                </a:ln>
              </p:spPr>
              <p:txBody>
                <a:bodyPr rtlCol="0" anchor="ctr"/>
                <a:lstStyle/>
                <a:p>
                  <a:endParaRPr lang="ko-KR" altLang="en-US"/>
                </a:p>
              </p:txBody>
            </p:sp>
            <p:sp>
              <p:nvSpPr>
                <p:cNvPr id="153" name="자유형: 도형 152">
                  <a:extLst>
                    <a:ext uri="{FF2B5EF4-FFF2-40B4-BE49-F238E27FC236}">
                      <a16:creationId xmlns:a16="http://schemas.microsoft.com/office/drawing/2014/main" id="{687D7686-D31B-4A3B-689A-44C0791CFDFD}"/>
                    </a:ext>
                  </a:extLst>
                </p:cNvPr>
                <p:cNvSpPr/>
                <p:nvPr/>
              </p:nvSpPr>
              <p:spPr>
                <a:xfrm>
                  <a:off x="4183871" y="2844176"/>
                  <a:ext cx="270002" cy="356699"/>
                </a:xfrm>
                <a:custGeom>
                  <a:avLst/>
                  <a:gdLst>
                    <a:gd name="connsiteX0" fmla="*/ 149241 w 270002"/>
                    <a:gd name="connsiteY0" fmla="*/ 356700 h 356699"/>
                    <a:gd name="connsiteX1" fmla="*/ 132096 w 270002"/>
                    <a:gd name="connsiteY1" fmla="*/ 345936 h 356699"/>
                    <a:gd name="connsiteX2" fmla="*/ 1890 w 270002"/>
                    <a:gd name="connsiteY2" fmla="*/ 76474 h 356699"/>
                    <a:gd name="connsiteX3" fmla="*/ 1032 w 270002"/>
                    <a:gd name="connsiteY3" fmla="*/ 61901 h 356699"/>
                    <a:gd name="connsiteX4" fmla="*/ 10748 w 270002"/>
                    <a:gd name="connsiteY4" fmla="*/ 51042 h 356699"/>
                    <a:gd name="connsiteX5" fmla="*/ 112475 w 270002"/>
                    <a:gd name="connsiteY5" fmla="*/ 1893 h 356699"/>
                    <a:gd name="connsiteX6" fmla="*/ 137907 w 270002"/>
                    <a:gd name="connsiteY6" fmla="*/ 10752 h 356699"/>
                    <a:gd name="connsiteX7" fmla="*/ 154956 w 270002"/>
                    <a:gd name="connsiteY7" fmla="*/ 45994 h 356699"/>
                    <a:gd name="connsiteX8" fmla="*/ 146098 w 270002"/>
                    <a:gd name="connsiteY8" fmla="*/ 71426 h 356699"/>
                    <a:gd name="connsiteX9" fmla="*/ 120666 w 270002"/>
                    <a:gd name="connsiteY9" fmla="*/ 62567 h 356699"/>
                    <a:gd name="connsiteX10" fmla="*/ 111903 w 270002"/>
                    <a:gd name="connsiteY10" fmla="*/ 44470 h 356699"/>
                    <a:gd name="connsiteX11" fmla="*/ 44562 w 270002"/>
                    <a:gd name="connsiteY11" fmla="*/ 77046 h 356699"/>
                    <a:gd name="connsiteX12" fmla="*/ 158195 w 270002"/>
                    <a:gd name="connsiteY12" fmla="*/ 312218 h 356699"/>
                    <a:gd name="connsiteX13" fmla="*/ 225537 w 270002"/>
                    <a:gd name="connsiteY13" fmla="*/ 279642 h 356699"/>
                    <a:gd name="connsiteX14" fmla="*/ 217631 w 270002"/>
                    <a:gd name="connsiteY14" fmla="*/ 263259 h 356699"/>
                    <a:gd name="connsiteX15" fmla="*/ 226489 w 270002"/>
                    <a:gd name="connsiteY15" fmla="*/ 237828 h 356699"/>
                    <a:gd name="connsiteX16" fmla="*/ 251921 w 270002"/>
                    <a:gd name="connsiteY16" fmla="*/ 246686 h 356699"/>
                    <a:gd name="connsiteX17" fmla="*/ 268113 w 270002"/>
                    <a:gd name="connsiteY17" fmla="*/ 280214 h 356699"/>
                    <a:gd name="connsiteX18" fmla="*/ 268971 w 270002"/>
                    <a:gd name="connsiteY18" fmla="*/ 294787 h 356699"/>
                    <a:gd name="connsiteX19" fmla="*/ 259255 w 270002"/>
                    <a:gd name="connsiteY19" fmla="*/ 305646 h 356699"/>
                    <a:gd name="connsiteX20" fmla="*/ 157528 w 270002"/>
                    <a:gd name="connsiteY20" fmla="*/ 354795 h 356699"/>
                    <a:gd name="connsiteX21" fmla="*/ 149241 w 270002"/>
                    <a:gd name="connsiteY21" fmla="*/ 356700 h 35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0002" h="356699">
                      <a:moveTo>
                        <a:pt x="149241" y="356700"/>
                      </a:moveTo>
                      <a:cubicBezTo>
                        <a:pt x="142193" y="356700"/>
                        <a:pt x="135335" y="352699"/>
                        <a:pt x="132096" y="345936"/>
                      </a:cubicBezTo>
                      <a:lnTo>
                        <a:pt x="1890" y="76474"/>
                      </a:lnTo>
                      <a:cubicBezTo>
                        <a:pt x="-301" y="71902"/>
                        <a:pt x="-587" y="66663"/>
                        <a:pt x="1032" y="61901"/>
                      </a:cubicBezTo>
                      <a:cubicBezTo>
                        <a:pt x="2652" y="57138"/>
                        <a:pt x="6176" y="53233"/>
                        <a:pt x="10748" y="51042"/>
                      </a:cubicBezTo>
                      <a:lnTo>
                        <a:pt x="112475" y="1893"/>
                      </a:lnTo>
                      <a:cubicBezTo>
                        <a:pt x="121905" y="-2679"/>
                        <a:pt x="133335" y="1322"/>
                        <a:pt x="137907" y="10752"/>
                      </a:cubicBezTo>
                      <a:lnTo>
                        <a:pt x="154956" y="45994"/>
                      </a:lnTo>
                      <a:cubicBezTo>
                        <a:pt x="159528" y="55424"/>
                        <a:pt x="155528" y="66854"/>
                        <a:pt x="146098" y="71426"/>
                      </a:cubicBezTo>
                      <a:cubicBezTo>
                        <a:pt x="136668" y="75998"/>
                        <a:pt x="125238" y="71997"/>
                        <a:pt x="120666" y="62567"/>
                      </a:cubicBezTo>
                      <a:lnTo>
                        <a:pt x="111903" y="44470"/>
                      </a:lnTo>
                      <a:lnTo>
                        <a:pt x="44562" y="77046"/>
                      </a:lnTo>
                      <a:lnTo>
                        <a:pt x="158195" y="312218"/>
                      </a:lnTo>
                      <a:lnTo>
                        <a:pt x="225537" y="279642"/>
                      </a:lnTo>
                      <a:lnTo>
                        <a:pt x="217631" y="263259"/>
                      </a:lnTo>
                      <a:cubicBezTo>
                        <a:pt x="213059" y="253830"/>
                        <a:pt x="217059" y="242400"/>
                        <a:pt x="226489" y="237828"/>
                      </a:cubicBezTo>
                      <a:cubicBezTo>
                        <a:pt x="235919" y="233255"/>
                        <a:pt x="247349" y="237256"/>
                        <a:pt x="251921" y="246686"/>
                      </a:cubicBezTo>
                      <a:lnTo>
                        <a:pt x="268113" y="280214"/>
                      </a:lnTo>
                      <a:cubicBezTo>
                        <a:pt x="270304" y="284786"/>
                        <a:pt x="270590" y="290025"/>
                        <a:pt x="268971" y="294787"/>
                      </a:cubicBezTo>
                      <a:cubicBezTo>
                        <a:pt x="267351" y="299550"/>
                        <a:pt x="263827" y="303455"/>
                        <a:pt x="259255" y="305646"/>
                      </a:cubicBezTo>
                      <a:lnTo>
                        <a:pt x="157528" y="354795"/>
                      </a:lnTo>
                      <a:cubicBezTo>
                        <a:pt x="154861" y="356128"/>
                        <a:pt x="152004" y="356700"/>
                        <a:pt x="149241" y="356700"/>
                      </a:cubicBezTo>
                      <a:close/>
                    </a:path>
                  </a:pathLst>
                </a:custGeom>
                <a:grpFill/>
                <a:ln w="0" cap="flat">
                  <a:noFill/>
                  <a:prstDash val="solid"/>
                  <a:miter/>
                </a:ln>
              </p:spPr>
              <p:txBody>
                <a:bodyPr rtlCol="0" anchor="ctr"/>
                <a:lstStyle/>
                <a:p>
                  <a:endParaRPr lang="ko-KR" altLang="en-US"/>
                </a:p>
              </p:txBody>
            </p:sp>
          </p:grpSp>
          <p:grpSp>
            <p:nvGrpSpPr>
              <p:cNvPr id="141" name="그래픽 393">
                <a:extLst>
                  <a:ext uri="{FF2B5EF4-FFF2-40B4-BE49-F238E27FC236}">
                    <a16:creationId xmlns:a16="http://schemas.microsoft.com/office/drawing/2014/main" id="{0C7877F8-F7AF-37EF-2539-EED15AFA88CB}"/>
                  </a:ext>
                </a:extLst>
              </p:cNvPr>
              <p:cNvGrpSpPr/>
              <p:nvPr/>
            </p:nvGrpSpPr>
            <p:grpSpPr>
              <a:xfrm>
                <a:off x="4413066" y="2178825"/>
                <a:ext cx="941362" cy="573613"/>
                <a:chOff x="4413066" y="2178825"/>
                <a:chExt cx="941362" cy="573613"/>
              </a:xfrm>
              <a:grpFill/>
            </p:grpSpPr>
            <p:grpSp>
              <p:nvGrpSpPr>
                <p:cNvPr id="142" name="그래픽 393">
                  <a:extLst>
                    <a:ext uri="{FF2B5EF4-FFF2-40B4-BE49-F238E27FC236}">
                      <a16:creationId xmlns:a16="http://schemas.microsoft.com/office/drawing/2014/main" id="{C782C0B1-4ECC-68F7-66C4-63820DAB70FF}"/>
                    </a:ext>
                  </a:extLst>
                </p:cNvPr>
                <p:cNvGrpSpPr/>
                <p:nvPr/>
              </p:nvGrpSpPr>
              <p:grpSpPr>
                <a:xfrm>
                  <a:off x="4413066" y="2178825"/>
                  <a:ext cx="941362" cy="573518"/>
                  <a:chOff x="4413066" y="2178825"/>
                  <a:chExt cx="941362" cy="573518"/>
                </a:xfrm>
                <a:grpFill/>
              </p:grpSpPr>
              <p:sp>
                <p:nvSpPr>
                  <p:cNvPr id="144" name="자유형: 도형 143">
                    <a:extLst>
                      <a:ext uri="{FF2B5EF4-FFF2-40B4-BE49-F238E27FC236}">
                        <a16:creationId xmlns:a16="http://schemas.microsoft.com/office/drawing/2014/main" id="{4DA2DC2C-B37E-C873-CF07-0E8E1D1905A6}"/>
                      </a:ext>
                    </a:extLst>
                  </p:cNvPr>
                  <p:cNvSpPr/>
                  <p:nvPr/>
                </p:nvSpPr>
                <p:spPr>
                  <a:xfrm>
                    <a:off x="4413066" y="2283521"/>
                    <a:ext cx="440327" cy="357570"/>
                  </a:xfrm>
                  <a:custGeom>
                    <a:avLst/>
                    <a:gdLst>
                      <a:gd name="connsiteX0" fmla="*/ 344195 w 440327"/>
                      <a:gd name="connsiteY0" fmla="*/ 357571 h 357570"/>
                      <a:gd name="connsiteX1" fmla="*/ 170935 w 440327"/>
                      <a:gd name="connsiteY1" fmla="*/ 304422 h 357570"/>
                      <a:gd name="connsiteX2" fmla="*/ 1199 w 440327"/>
                      <a:gd name="connsiteY2" fmla="*/ 25720 h 357570"/>
                      <a:gd name="connsiteX3" fmla="*/ 3390 w 440327"/>
                      <a:gd name="connsiteY3" fmla="*/ 8289 h 357570"/>
                      <a:gd name="connsiteX4" fmla="*/ 18821 w 440327"/>
                      <a:gd name="connsiteY4" fmla="*/ 2 h 357570"/>
                      <a:gd name="connsiteX5" fmla="*/ 344385 w 440327"/>
                      <a:gd name="connsiteY5" fmla="*/ 70964 h 357570"/>
                      <a:gd name="connsiteX6" fmla="*/ 433158 w 440327"/>
                      <a:gd name="connsiteY6" fmla="*/ 332806 h 357570"/>
                      <a:gd name="connsiteX7" fmla="*/ 424490 w 440327"/>
                      <a:gd name="connsiteY7" fmla="*/ 346712 h 357570"/>
                      <a:gd name="connsiteX8" fmla="*/ 416775 w 440327"/>
                      <a:gd name="connsiteY8" fmla="*/ 349665 h 357570"/>
                      <a:gd name="connsiteX9" fmla="*/ 344195 w 440327"/>
                      <a:gd name="connsiteY9" fmla="*/ 357571 h 357570"/>
                      <a:gd name="connsiteX10" fmla="*/ 47396 w 440327"/>
                      <a:gd name="connsiteY10" fmla="*/ 38769 h 357570"/>
                      <a:gd name="connsiteX11" fmla="*/ 193033 w 440327"/>
                      <a:gd name="connsiteY11" fmla="*/ 273465 h 357570"/>
                      <a:gd name="connsiteX12" fmla="*/ 397820 w 440327"/>
                      <a:gd name="connsiteY12" fmla="*/ 314804 h 357570"/>
                      <a:gd name="connsiteX13" fmla="*/ 324668 w 440327"/>
                      <a:gd name="connsiteY13" fmla="*/ 103634 h 357570"/>
                      <a:gd name="connsiteX14" fmla="*/ 47396 w 440327"/>
                      <a:gd name="connsiteY14" fmla="*/ 38769 h 35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327" h="357570">
                        <a:moveTo>
                          <a:pt x="344195" y="357571"/>
                        </a:moveTo>
                        <a:cubicBezTo>
                          <a:pt x="295522" y="357571"/>
                          <a:pt x="230942" y="347189"/>
                          <a:pt x="170935" y="304422"/>
                        </a:cubicBezTo>
                        <a:cubicBezTo>
                          <a:pt x="81686" y="240985"/>
                          <a:pt x="4438" y="34483"/>
                          <a:pt x="1199" y="25720"/>
                        </a:cubicBezTo>
                        <a:cubicBezTo>
                          <a:pt x="-991" y="19910"/>
                          <a:pt x="-134" y="13433"/>
                          <a:pt x="3390" y="8289"/>
                        </a:cubicBezTo>
                        <a:cubicBezTo>
                          <a:pt x="6914" y="3146"/>
                          <a:pt x="12629" y="98"/>
                          <a:pt x="18821" y="2"/>
                        </a:cubicBezTo>
                        <a:cubicBezTo>
                          <a:pt x="27203" y="2"/>
                          <a:pt x="225132" y="-1522"/>
                          <a:pt x="344385" y="70964"/>
                        </a:cubicBezTo>
                        <a:cubicBezTo>
                          <a:pt x="461924" y="142401"/>
                          <a:pt x="442302" y="288610"/>
                          <a:pt x="433158" y="332806"/>
                        </a:cubicBezTo>
                        <a:cubicBezTo>
                          <a:pt x="432491" y="338521"/>
                          <a:pt x="429348" y="343664"/>
                          <a:pt x="424490" y="346712"/>
                        </a:cubicBezTo>
                        <a:cubicBezTo>
                          <a:pt x="422204" y="348236"/>
                          <a:pt x="419537" y="349189"/>
                          <a:pt x="416775" y="349665"/>
                        </a:cubicBezTo>
                        <a:cubicBezTo>
                          <a:pt x="405440" y="352332"/>
                          <a:pt x="378770" y="357571"/>
                          <a:pt x="344195" y="357571"/>
                        </a:cubicBezTo>
                        <a:close/>
                        <a:moveTo>
                          <a:pt x="47396" y="38769"/>
                        </a:moveTo>
                        <a:cubicBezTo>
                          <a:pt x="70827" y="95729"/>
                          <a:pt x="130644" y="229079"/>
                          <a:pt x="193033" y="273465"/>
                        </a:cubicBezTo>
                        <a:cubicBezTo>
                          <a:pt x="273233" y="330520"/>
                          <a:pt x="362959" y="321376"/>
                          <a:pt x="397820" y="314804"/>
                        </a:cubicBezTo>
                        <a:cubicBezTo>
                          <a:pt x="405726" y="268227"/>
                          <a:pt x="413441" y="157641"/>
                          <a:pt x="324668" y="103634"/>
                        </a:cubicBezTo>
                        <a:cubicBezTo>
                          <a:pt x="239896" y="52104"/>
                          <a:pt x="105403" y="41150"/>
                          <a:pt x="47396" y="38769"/>
                        </a:cubicBezTo>
                        <a:close/>
                      </a:path>
                    </a:pathLst>
                  </a:custGeom>
                  <a:grpFill/>
                  <a:ln w="0" cap="flat">
                    <a:noFill/>
                    <a:prstDash val="solid"/>
                    <a:miter/>
                  </a:ln>
                </p:spPr>
                <p:txBody>
                  <a:bodyPr rtlCol="0" anchor="ctr"/>
                  <a:lstStyle/>
                  <a:p>
                    <a:endParaRPr lang="ko-KR" altLang="en-US"/>
                  </a:p>
                </p:txBody>
              </p:sp>
              <p:sp>
                <p:nvSpPr>
                  <p:cNvPr id="145" name="자유형: 도형 144">
                    <a:extLst>
                      <a:ext uri="{FF2B5EF4-FFF2-40B4-BE49-F238E27FC236}">
                        <a16:creationId xmlns:a16="http://schemas.microsoft.com/office/drawing/2014/main" id="{CD650E2B-84B6-1B64-9AC1-7E1D67740273}"/>
                      </a:ext>
                    </a:extLst>
                  </p:cNvPr>
                  <p:cNvSpPr/>
                  <p:nvPr/>
                </p:nvSpPr>
                <p:spPr>
                  <a:xfrm>
                    <a:off x="4827975" y="2178825"/>
                    <a:ext cx="526453" cy="448455"/>
                  </a:xfrm>
                  <a:custGeom>
                    <a:avLst/>
                    <a:gdLst>
                      <a:gd name="connsiteX0" fmla="*/ 104164 w 526453"/>
                      <a:gd name="connsiteY0" fmla="*/ 448456 h 448455"/>
                      <a:gd name="connsiteX1" fmla="*/ 30441 w 526453"/>
                      <a:gd name="connsiteY1" fmla="*/ 441693 h 448455"/>
                      <a:gd name="connsiteX2" fmla="*/ 13296 w 526453"/>
                      <a:gd name="connsiteY2" fmla="*/ 429406 h 448455"/>
                      <a:gd name="connsiteX3" fmla="*/ 12153 w 526453"/>
                      <a:gd name="connsiteY3" fmla="*/ 425214 h 448455"/>
                      <a:gd name="connsiteX4" fmla="*/ 108736 w 526453"/>
                      <a:gd name="connsiteY4" fmla="*/ 101364 h 448455"/>
                      <a:gd name="connsiteX5" fmla="*/ 506977 w 526453"/>
                      <a:gd name="connsiteY5" fmla="*/ 18 h 448455"/>
                      <a:gd name="connsiteX6" fmla="*/ 522693 w 526453"/>
                      <a:gd name="connsiteY6" fmla="*/ 7734 h 448455"/>
                      <a:gd name="connsiteX7" fmla="*/ 525455 w 526453"/>
                      <a:gd name="connsiteY7" fmla="*/ 25069 h 448455"/>
                      <a:gd name="connsiteX8" fmla="*/ 328573 w 526453"/>
                      <a:gd name="connsiteY8" fmla="*/ 375684 h 448455"/>
                      <a:gd name="connsiteX9" fmla="*/ 104069 w 526453"/>
                      <a:gd name="connsiteY9" fmla="*/ 448360 h 448455"/>
                      <a:gd name="connsiteX10" fmla="*/ 46824 w 526453"/>
                      <a:gd name="connsiteY10" fmla="*/ 405974 h 448455"/>
                      <a:gd name="connsiteX11" fmla="*/ 305523 w 526453"/>
                      <a:gd name="connsiteY11" fmla="*/ 345585 h 448455"/>
                      <a:gd name="connsiteX12" fmla="*/ 479926 w 526453"/>
                      <a:gd name="connsiteY12" fmla="*/ 39738 h 448455"/>
                      <a:gd name="connsiteX13" fmla="*/ 129691 w 526453"/>
                      <a:gd name="connsiteY13" fmla="*/ 133368 h 448455"/>
                      <a:gd name="connsiteX14" fmla="*/ 46824 w 526453"/>
                      <a:gd name="connsiteY14" fmla="*/ 406069 h 4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3" h="448455">
                        <a:moveTo>
                          <a:pt x="104164" y="448456"/>
                        </a:moveTo>
                        <a:cubicBezTo>
                          <a:pt x="69589" y="448456"/>
                          <a:pt x="43014" y="444169"/>
                          <a:pt x="30441" y="441693"/>
                        </a:cubicBezTo>
                        <a:cubicBezTo>
                          <a:pt x="22821" y="441407"/>
                          <a:pt x="16058" y="436549"/>
                          <a:pt x="13296" y="429406"/>
                        </a:cubicBezTo>
                        <a:cubicBezTo>
                          <a:pt x="12724" y="428072"/>
                          <a:pt x="12343" y="426643"/>
                          <a:pt x="12153" y="425214"/>
                        </a:cubicBezTo>
                        <a:cubicBezTo>
                          <a:pt x="-801" y="372160"/>
                          <a:pt x="-31662" y="193662"/>
                          <a:pt x="108736" y="101364"/>
                        </a:cubicBezTo>
                        <a:cubicBezTo>
                          <a:pt x="252278" y="7067"/>
                          <a:pt x="496594" y="304"/>
                          <a:pt x="506977" y="18"/>
                        </a:cubicBezTo>
                        <a:cubicBezTo>
                          <a:pt x="512977" y="-267"/>
                          <a:pt x="519073" y="2781"/>
                          <a:pt x="522693" y="7734"/>
                        </a:cubicBezTo>
                        <a:cubicBezTo>
                          <a:pt x="526408" y="12687"/>
                          <a:pt x="527455" y="19164"/>
                          <a:pt x="525455" y="25069"/>
                        </a:cubicBezTo>
                        <a:cubicBezTo>
                          <a:pt x="521836" y="36023"/>
                          <a:pt x="435444" y="294055"/>
                          <a:pt x="328573" y="375684"/>
                        </a:cubicBezTo>
                        <a:cubicBezTo>
                          <a:pt x="250945" y="435121"/>
                          <a:pt x="165029" y="448360"/>
                          <a:pt x="104069" y="448360"/>
                        </a:cubicBezTo>
                        <a:close/>
                        <a:moveTo>
                          <a:pt x="46824" y="405974"/>
                        </a:moveTo>
                        <a:cubicBezTo>
                          <a:pt x="89210" y="412832"/>
                          <a:pt x="205129" y="422357"/>
                          <a:pt x="305523" y="345585"/>
                        </a:cubicBezTo>
                        <a:cubicBezTo>
                          <a:pt x="384295" y="285387"/>
                          <a:pt x="455161" y="107365"/>
                          <a:pt x="479926" y="39738"/>
                        </a:cubicBezTo>
                        <a:cubicBezTo>
                          <a:pt x="412203" y="44405"/>
                          <a:pt x="236848" y="62979"/>
                          <a:pt x="129691" y="133368"/>
                        </a:cubicBezTo>
                        <a:cubicBezTo>
                          <a:pt x="17773" y="206901"/>
                          <a:pt x="34822" y="349681"/>
                          <a:pt x="46824" y="406069"/>
                        </a:cubicBezTo>
                        <a:close/>
                      </a:path>
                    </a:pathLst>
                  </a:custGeom>
                  <a:grpFill/>
                  <a:ln w="0" cap="flat">
                    <a:noFill/>
                    <a:prstDash val="solid"/>
                    <a:miter/>
                  </a:ln>
                </p:spPr>
                <p:txBody>
                  <a:bodyPr rtlCol="0" anchor="ctr"/>
                  <a:lstStyle/>
                  <a:p>
                    <a:endParaRPr lang="ko-KR" altLang="en-US"/>
                  </a:p>
                </p:txBody>
              </p:sp>
              <p:sp>
                <p:nvSpPr>
                  <p:cNvPr id="146" name="자유형: 도형 145">
                    <a:extLst>
                      <a:ext uri="{FF2B5EF4-FFF2-40B4-BE49-F238E27FC236}">
                        <a16:creationId xmlns:a16="http://schemas.microsoft.com/office/drawing/2014/main" id="{7E4E2B4B-D288-8CF6-17F8-5AA563504F88}"/>
                      </a:ext>
                    </a:extLst>
                  </p:cNvPr>
                  <p:cNvSpPr/>
                  <p:nvPr/>
                </p:nvSpPr>
                <p:spPr>
                  <a:xfrm>
                    <a:off x="4425219" y="2285047"/>
                    <a:ext cx="437544" cy="467296"/>
                  </a:xfrm>
                  <a:custGeom>
                    <a:avLst/>
                    <a:gdLst>
                      <a:gd name="connsiteX0" fmla="*/ 418433 w 437544"/>
                      <a:gd name="connsiteY0" fmla="*/ 467297 h 467296"/>
                      <a:gd name="connsiteX1" fmla="*/ 399764 w 437544"/>
                      <a:gd name="connsiteY1" fmla="*/ 451771 h 467296"/>
                      <a:gd name="connsiteX2" fmla="*/ 375476 w 437544"/>
                      <a:gd name="connsiteY2" fmla="*/ 339090 h 467296"/>
                      <a:gd name="connsiteX3" fmla="*/ 374904 w 437544"/>
                      <a:gd name="connsiteY3" fmla="*/ 335661 h 467296"/>
                      <a:gd name="connsiteX4" fmla="*/ 372047 w 437544"/>
                      <a:gd name="connsiteY4" fmla="*/ 327565 h 467296"/>
                      <a:gd name="connsiteX5" fmla="*/ 264319 w 437544"/>
                      <a:gd name="connsiteY5" fmla="*/ 176879 h 467296"/>
                      <a:gd name="connsiteX6" fmla="*/ 0 w 437544"/>
                      <a:gd name="connsiteY6" fmla="*/ 35243 h 467296"/>
                      <a:gd name="connsiteX7" fmla="*/ 14478 w 437544"/>
                      <a:gd name="connsiteY7" fmla="*/ 0 h 467296"/>
                      <a:gd name="connsiteX8" fmla="*/ 7144 w 437544"/>
                      <a:gd name="connsiteY8" fmla="*/ 17526 h 467296"/>
                      <a:gd name="connsiteX9" fmla="*/ 14764 w 437544"/>
                      <a:gd name="connsiteY9" fmla="*/ 95 h 467296"/>
                      <a:gd name="connsiteX10" fmla="*/ 286417 w 437544"/>
                      <a:gd name="connsiteY10" fmla="*/ 145828 h 467296"/>
                      <a:gd name="connsiteX11" fmla="*/ 407765 w 437544"/>
                      <a:gd name="connsiteY11" fmla="*/ 314230 h 467296"/>
                      <a:gd name="connsiteX12" fmla="*/ 412623 w 437544"/>
                      <a:gd name="connsiteY12" fmla="*/ 328517 h 467296"/>
                      <a:gd name="connsiteX13" fmla="*/ 413385 w 437544"/>
                      <a:gd name="connsiteY13" fmla="*/ 333470 h 467296"/>
                      <a:gd name="connsiteX14" fmla="*/ 437197 w 437544"/>
                      <a:gd name="connsiteY14" fmla="*/ 444627 h 467296"/>
                      <a:gd name="connsiteX15" fmla="*/ 422053 w 437544"/>
                      <a:gd name="connsiteY15" fmla="*/ 466916 h 467296"/>
                      <a:gd name="connsiteX16" fmla="*/ 418529 w 437544"/>
                      <a:gd name="connsiteY16" fmla="*/ 467297 h 46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7544" h="467296">
                        <a:moveTo>
                          <a:pt x="418433" y="467297"/>
                        </a:moveTo>
                        <a:cubicBezTo>
                          <a:pt x="409480" y="467297"/>
                          <a:pt x="401479" y="460915"/>
                          <a:pt x="399764" y="451771"/>
                        </a:cubicBezTo>
                        <a:cubicBezTo>
                          <a:pt x="399574" y="451009"/>
                          <a:pt x="385286" y="375761"/>
                          <a:pt x="375476" y="339090"/>
                        </a:cubicBezTo>
                        <a:cubicBezTo>
                          <a:pt x="375190" y="337947"/>
                          <a:pt x="374999" y="336804"/>
                          <a:pt x="374904" y="335661"/>
                        </a:cubicBezTo>
                        <a:cubicBezTo>
                          <a:pt x="374237" y="333661"/>
                          <a:pt x="373285" y="330899"/>
                          <a:pt x="372047" y="327565"/>
                        </a:cubicBezTo>
                        <a:cubicBezTo>
                          <a:pt x="360712" y="297275"/>
                          <a:pt x="327374" y="221742"/>
                          <a:pt x="264319" y="176879"/>
                        </a:cubicBezTo>
                        <a:cubicBezTo>
                          <a:pt x="161639" y="103823"/>
                          <a:pt x="16288" y="42101"/>
                          <a:pt x="0" y="35243"/>
                        </a:cubicBezTo>
                        <a:lnTo>
                          <a:pt x="14478" y="0"/>
                        </a:lnTo>
                        <a:lnTo>
                          <a:pt x="7144" y="17526"/>
                        </a:lnTo>
                        <a:lnTo>
                          <a:pt x="14764" y="95"/>
                        </a:lnTo>
                        <a:cubicBezTo>
                          <a:pt x="31432" y="7049"/>
                          <a:pt x="180403" y="70390"/>
                          <a:pt x="286417" y="145828"/>
                        </a:cubicBezTo>
                        <a:cubicBezTo>
                          <a:pt x="358045" y="196787"/>
                          <a:pt x="395192" y="280607"/>
                          <a:pt x="407765" y="314230"/>
                        </a:cubicBezTo>
                        <a:cubicBezTo>
                          <a:pt x="411099" y="323279"/>
                          <a:pt x="412623" y="328517"/>
                          <a:pt x="412623" y="328517"/>
                        </a:cubicBezTo>
                        <a:cubicBezTo>
                          <a:pt x="413099" y="330137"/>
                          <a:pt x="413385" y="331756"/>
                          <a:pt x="413385" y="333470"/>
                        </a:cubicBezTo>
                        <a:cubicBezTo>
                          <a:pt x="423482" y="372523"/>
                          <a:pt x="436626" y="441674"/>
                          <a:pt x="437197" y="444627"/>
                        </a:cubicBezTo>
                        <a:cubicBezTo>
                          <a:pt x="439198" y="455009"/>
                          <a:pt x="432340" y="464915"/>
                          <a:pt x="422053" y="466916"/>
                        </a:cubicBezTo>
                        <a:cubicBezTo>
                          <a:pt x="420814" y="467106"/>
                          <a:pt x="419672" y="467297"/>
                          <a:pt x="418529" y="467297"/>
                        </a:cubicBezTo>
                        <a:close/>
                      </a:path>
                    </a:pathLst>
                  </a:custGeom>
                  <a:grpFill/>
                  <a:ln w="0" cap="flat">
                    <a:noFill/>
                    <a:prstDash val="solid"/>
                    <a:miter/>
                  </a:ln>
                </p:spPr>
                <p:txBody>
                  <a:bodyPr rtlCol="0" anchor="ctr"/>
                  <a:lstStyle/>
                  <a:p>
                    <a:endParaRPr lang="ko-KR" altLang="en-US"/>
                  </a:p>
                </p:txBody>
              </p:sp>
            </p:grpSp>
            <p:sp>
              <p:nvSpPr>
                <p:cNvPr id="143" name="자유형: 도형 142">
                  <a:extLst>
                    <a:ext uri="{FF2B5EF4-FFF2-40B4-BE49-F238E27FC236}">
                      <a16:creationId xmlns:a16="http://schemas.microsoft.com/office/drawing/2014/main" id="{81560328-5DF3-C8FF-CBD5-BD0DE0A3A465}"/>
                    </a:ext>
                  </a:extLst>
                </p:cNvPr>
                <p:cNvSpPr/>
                <p:nvPr/>
              </p:nvSpPr>
              <p:spPr>
                <a:xfrm>
                  <a:off x="4824536" y="2178900"/>
                  <a:ext cx="526839" cy="573538"/>
                </a:xfrm>
                <a:custGeom>
                  <a:avLst/>
                  <a:gdLst>
                    <a:gd name="connsiteX0" fmla="*/ 19116 w 526839"/>
                    <a:gd name="connsiteY0" fmla="*/ 573444 h 573538"/>
                    <a:gd name="connsiteX1" fmla="*/ 15973 w 526839"/>
                    <a:gd name="connsiteY1" fmla="*/ 573158 h 573538"/>
                    <a:gd name="connsiteX2" fmla="*/ 257 w 526839"/>
                    <a:gd name="connsiteY2" fmla="*/ 551250 h 573538"/>
                    <a:gd name="connsiteX3" fmla="*/ 23879 w 526839"/>
                    <a:gd name="connsiteY3" fmla="*/ 425997 h 573538"/>
                    <a:gd name="connsiteX4" fmla="*/ 24450 w 526839"/>
                    <a:gd name="connsiteY4" fmla="*/ 420853 h 573538"/>
                    <a:gd name="connsiteX5" fmla="*/ 29784 w 526839"/>
                    <a:gd name="connsiteY5" fmla="*/ 403422 h 573538"/>
                    <a:gd name="connsiteX6" fmla="*/ 171040 w 526839"/>
                    <a:gd name="connsiteY6" fmla="*/ 192444 h 573538"/>
                    <a:gd name="connsiteX7" fmla="*/ 499748 w 526839"/>
                    <a:gd name="connsiteY7" fmla="*/ 1753 h 573538"/>
                    <a:gd name="connsiteX8" fmla="*/ 525084 w 526839"/>
                    <a:gd name="connsiteY8" fmla="*/ 11088 h 573538"/>
                    <a:gd name="connsiteX9" fmla="*/ 515845 w 526839"/>
                    <a:gd name="connsiteY9" fmla="*/ 36329 h 573538"/>
                    <a:gd name="connsiteX10" fmla="*/ 515559 w 526839"/>
                    <a:gd name="connsiteY10" fmla="*/ 36424 h 573538"/>
                    <a:gd name="connsiteX11" fmla="*/ 194186 w 526839"/>
                    <a:gd name="connsiteY11" fmla="*/ 222828 h 573538"/>
                    <a:gd name="connsiteX12" fmla="*/ 65884 w 526839"/>
                    <a:gd name="connsiteY12" fmla="*/ 415614 h 573538"/>
                    <a:gd name="connsiteX13" fmla="*/ 62455 w 526839"/>
                    <a:gd name="connsiteY13" fmla="*/ 426568 h 573538"/>
                    <a:gd name="connsiteX14" fmla="*/ 61979 w 526839"/>
                    <a:gd name="connsiteY14" fmla="*/ 430283 h 573538"/>
                    <a:gd name="connsiteX15" fmla="*/ 37881 w 526839"/>
                    <a:gd name="connsiteY15" fmla="*/ 557537 h 573538"/>
                    <a:gd name="connsiteX16" fmla="*/ 19116 w 526839"/>
                    <a:gd name="connsiteY16" fmla="*/ 573539 h 5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6839" h="573538">
                      <a:moveTo>
                        <a:pt x="19116" y="573444"/>
                      </a:moveTo>
                      <a:cubicBezTo>
                        <a:pt x="18069" y="573444"/>
                        <a:pt x="17021" y="573444"/>
                        <a:pt x="15973" y="573158"/>
                      </a:cubicBezTo>
                      <a:cubicBezTo>
                        <a:pt x="5591" y="571443"/>
                        <a:pt x="-1458" y="561633"/>
                        <a:pt x="257" y="551250"/>
                      </a:cubicBezTo>
                      <a:cubicBezTo>
                        <a:pt x="828" y="548012"/>
                        <a:pt x="13116" y="473431"/>
                        <a:pt x="23879" y="425997"/>
                      </a:cubicBezTo>
                      <a:cubicBezTo>
                        <a:pt x="23879" y="424282"/>
                        <a:pt x="23974" y="422568"/>
                        <a:pt x="24450" y="420853"/>
                      </a:cubicBezTo>
                      <a:cubicBezTo>
                        <a:pt x="24450" y="420853"/>
                        <a:pt x="26165" y="414376"/>
                        <a:pt x="29784" y="403422"/>
                      </a:cubicBezTo>
                      <a:cubicBezTo>
                        <a:pt x="43881" y="361703"/>
                        <a:pt x="85791" y="257690"/>
                        <a:pt x="171040" y="192444"/>
                      </a:cubicBezTo>
                      <a:cubicBezTo>
                        <a:pt x="298866" y="94908"/>
                        <a:pt x="479555" y="10992"/>
                        <a:pt x="499748" y="1753"/>
                      </a:cubicBezTo>
                      <a:cubicBezTo>
                        <a:pt x="509273" y="-2628"/>
                        <a:pt x="520703" y="1467"/>
                        <a:pt x="525084" y="11088"/>
                      </a:cubicBezTo>
                      <a:cubicBezTo>
                        <a:pt x="529466" y="20613"/>
                        <a:pt x="525370" y="31852"/>
                        <a:pt x="515845" y="36329"/>
                      </a:cubicBezTo>
                      <a:cubicBezTo>
                        <a:pt x="515845" y="36329"/>
                        <a:pt x="515559" y="36424"/>
                        <a:pt x="515559" y="36424"/>
                      </a:cubicBezTo>
                      <a:cubicBezTo>
                        <a:pt x="495747" y="45473"/>
                        <a:pt x="318678" y="127769"/>
                        <a:pt x="194186" y="222828"/>
                      </a:cubicBezTo>
                      <a:cubicBezTo>
                        <a:pt x="117224" y="281598"/>
                        <a:pt x="78838" y="377229"/>
                        <a:pt x="65884" y="415614"/>
                      </a:cubicBezTo>
                      <a:cubicBezTo>
                        <a:pt x="64360" y="420282"/>
                        <a:pt x="63217" y="423996"/>
                        <a:pt x="62455" y="426568"/>
                      </a:cubicBezTo>
                      <a:cubicBezTo>
                        <a:pt x="62455" y="427806"/>
                        <a:pt x="62265" y="429045"/>
                        <a:pt x="61979" y="430283"/>
                      </a:cubicBezTo>
                      <a:cubicBezTo>
                        <a:pt x="51311" y="476098"/>
                        <a:pt x="37976" y="556775"/>
                        <a:pt x="37881" y="557537"/>
                      </a:cubicBezTo>
                      <a:cubicBezTo>
                        <a:pt x="36357" y="566871"/>
                        <a:pt x="28260" y="573539"/>
                        <a:pt x="19116" y="573539"/>
                      </a:cubicBezTo>
                      <a:close/>
                    </a:path>
                  </a:pathLst>
                </a:custGeom>
                <a:grpFill/>
                <a:ln w="0" cap="flat">
                  <a:noFill/>
                  <a:prstDash val="solid"/>
                  <a:miter/>
                </a:ln>
              </p:spPr>
              <p:txBody>
                <a:bodyPr rtlCol="0" anchor="ctr"/>
                <a:lstStyle/>
                <a:p>
                  <a:endParaRPr lang="ko-KR" altLang="en-US"/>
                </a:p>
              </p:txBody>
            </p:sp>
          </p:grpSp>
        </p:grpSp>
      </p:grpSp>
      <p:sp>
        <p:nvSpPr>
          <p:cNvPr id="283" name="TextBox 282">
            <a:extLst>
              <a:ext uri="{FF2B5EF4-FFF2-40B4-BE49-F238E27FC236}">
                <a16:creationId xmlns:a16="http://schemas.microsoft.com/office/drawing/2014/main" id="{A59418C5-FE29-7796-EAB8-07DDC392CD51}"/>
              </a:ext>
            </a:extLst>
          </p:cNvPr>
          <p:cNvSpPr txBox="1"/>
          <p:nvPr/>
        </p:nvSpPr>
        <p:spPr>
          <a:xfrm>
            <a:off x="7576639" y="3490307"/>
            <a:ext cx="1558659" cy="235127"/>
          </a:xfrm>
          <a:prstGeom prst="rect">
            <a:avLst/>
          </a:prstGeom>
          <a:noFill/>
        </p:spPr>
        <p:txBody>
          <a:bodyPr vert="horz" wrap="square" lIns="28225" tIns="28225" rIns="28225" bIns="28225" rtlCol="0" anchor="t" anchorCtr="0">
            <a:spAutoFit/>
          </a:bodyPr>
          <a:lstStyle/>
          <a:p>
            <a:pPr marL="37033" defTabSz="716890">
              <a:lnSpc>
                <a:spcPct val="110000"/>
              </a:lnSpc>
              <a:spcAft>
                <a:spcPts val="235"/>
              </a:spcAft>
            </a:pPr>
            <a:r>
              <a:rPr lang="en-US" altLang="ko-KR" sz="1100" spc="-50" dirty="0">
                <a:ln>
                  <a:solidFill>
                    <a:prstClr val="white">
                      <a:lumMod val="75000"/>
                      <a:alpha val="0"/>
                    </a:prstClr>
                  </a:solidFill>
                </a:ln>
                <a:solidFill>
                  <a:srgbClr val="098E7E"/>
                </a:solidFill>
                <a:latin typeface="KoPub돋움체 Bold" panose="00000800000000000000" pitchFamily="2" charset="-127"/>
                <a:ea typeface="KoPub돋움체 Bold" panose="00000800000000000000" pitchFamily="2" charset="-127"/>
              </a:rPr>
              <a:t>ESG</a:t>
            </a:r>
            <a:r>
              <a:rPr lang="ko-KR" altLang="en-US" sz="1100" spc="-50" dirty="0">
                <a:ln>
                  <a:solidFill>
                    <a:prstClr val="white">
                      <a:lumMod val="75000"/>
                      <a:alpha val="0"/>
                    </a:prstClr>
                  </a:solidFill>
                </a:ln>
                <a:solidFill>
                  <a:srgbClr val="098E7E"/>
                </a:solidFill>
                <a:latin typeface="KoPub돋움체 Bold" panose="00000800000000000000" pitchFamily="2" charset="-127"/>
                <a:ea typeface="KoPub돋움체 Bold" panose="00000800000000000000" pitchFamily="2" charset="-127"/>
              </a:rPr>
              <a:t>는 必경영으로 정착</a:t>
            </a:r>
            <a:endParaRPr lang="en-US" altLang="ko-KR" sz="900" b="1" kern="0" spc="-5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6" name="TextBox 5">
            <a:extLst>
              <a:ext uri="{FF2B5EF4-FFF2-40B4-BE49-F238E27FC236}">
                <a16:creationId xmlns:a16="http://schemas.microsoft.com/office/drawing/2014/main" id="{0BBC0365-099D-8062-364C-0689CE364AAC}"/>
              </a:ext>
            </a:extLst>
          </p:cNvPr>
          <p:cNvSpPr txBox="1"/>
          <p:nvPr/>
        </p:nvSpPr>
        <p:spPr>
          <a:xfrm>
            <a:off x="488999" y="4633603"/>
            <a:ext cx="8230943" cy="188119"/>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chemeClr val="bg1">
                    <a:lumMod val="65000"/>
                  </a:scheme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sz="750" kern="0" dirty="0">
                <a:solidFill>
                  <a:schemeClr val="bg1">
                    <a:lumMod val="65000"/>
                  </a:schemeClr>
                </a:solidFill>
              </a:rPr>
              <a:t>삼정</a:t>
            </a:r>
            <a:r>
              <a:rPr lang="en-US" altLang="ko-KR" sz="750" kern="0" dirty="0">
                <a:solidFill>
                  <a:schemeClr val="bg1">
                    <a:lumMod val="65000"/>
                  </a:schemeClr>
                </a:solidFill>
              </a:rPr>
              <a:t>KPMG </a:t>
            </a:r>
            <a:r>
              <a:rPr lang="ko-KR" altLang="en-US" sz="750" kern="0" dirty="0">
                <a:solidFill>
                  <a:schemeClr val="bg1">
                    <a:lumMod val="65000"/>
                  </a:schemeClr>
                </a:solidFill>
              </a:rPr>
              <a:t>경제연구원</a:t>
            </a:r>
            <a:endParaRPr kumimoji="0" lang="en-US" altLang="ko-KR" sz="750" b="0" i="0" u="none" strike="noStrike" kern="0" cap="none" spc="0" normalizeH="0" baseline="0" noProof="0" dirty="0">
              <a:ln>
                <a:solidFill>
                  <a:prstClr val="white">
                    <a:lumMod val="75000"/>
                    <a:alpha val="0"/>
                  </a:prstClr>
                </a:solidFill>
              </a:ln>
              <a:solidFill>
                <a:schemeClr val="bg1">
                  <a:lumMod val="6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09122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5FA9785E-E5BA-A67C-901F-79A720FEE2F2}"/>
              </a:ext>
            </a:extLst>
          </p:cNvPr>
          <p:cNvSpPr txBox="1"/>
          <p:nvPr/>
        </p:nvSpPr>
        <p:spPr>
          <a:xfrm>
            <a:off x="937605" y="862702"/>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5" name="표 4">
            <a:extLst>
              <a:ext uri="{FF2B5EF4-FFF2-40B4-BE49-F238E27FC236}">
                <a16:creationId xmlns:a16="http://schemas.microsoft.com/office/drawing/2014/main" id="{FAA614B3-0E09-E116-568D-90C2C3F6ED01}"/>
              </a:ext>
            </a:extLst>
          </p:cNvPr>
          <p:cNvGraphicFramePr>
            <a:graphicFrameLocks noGrp="1"/>
          </p:cNvGraphicFramePr>
          <p:nvPr>
            <p:extLst>
              <p:ext uri="{D42A27DB-BD31-4B8C-83A1-F6EECF244321}">
                <p14:modId xmlns:p14="http://schemas.microsoft.com/office/powerpoint/2010/main" val="1609887198"/>
              </p:ext>
            </p:extLst>
          </p:nvPr>
        </p:nvGraphicFramePr>
        <p:xfrm>
          <a:off x="937607" y="1214326"/>
          <a:ext cx="7026105" cy="2142360"/>
        </p:xfrm>
        <a:graphic>
          <a:graphicData uri="http://schemas.openxmlformats.org/drawingml/2006/table">
            <a:tbl>
              <a:tblPr firstRow="1" bandRow="1"/>
              <a:tblGrid>
                <a:gridCol w="1405221">
                  <a:extLst>
                    <a:ext uri="{9D8B030D-6E8A-4147-A177-3AD203B41FA5}">
                      <a16:colId xmlns:a16="http://schemas.microsoft.com/office/drawing/2014/main" val="968525178"/>
                    </a:ext>
                  </a:extLst>
                </a:gridCol>
                <a:gridCol w="1405221">
                  <a:extLst>
                    <a:ext uri="{9D8B030D-6E8A-4147-A177-3AD203B41FA5}">
                      <a16:colId xmlns:a16="http://schemas.microsoft.com/office/drawing/2014/main" val="2373283035"/>
                    </a:ext>
                  </a:extLst>
                </a:gridCol>
                <a:gridCol w="1405221">
                  <a:extLst>
                    <a:ext uri="{9D8B030D-6E8A-4147-A177-3AD203B41FA5}">
                      <a16:colId xmlns:a16="http://schemas.microsoft.com/office/drawing/2014/main" val="2192865859"/>
                    </a:ext>
                  </a:extLst>
                </a:gridCol>
                <a:gridCol w="1405221">
                  <a:extLst>
                    <a:ext uri="{9D8B030D-6E8A-4147-A177-3AD203B41FA5}">
                      <a16:colId xmlns:a16="http://schemas.microsoft.com/office/drawing/2014/main" val="3835351547"/>
                    </a:ext>
                  </a:extLst>
                </a:gridCol>
                <a:gridCol w="1405221">
                  <a:extLst>
                    <a:ext uri="{9D8B030D-6E8A-4147-A177-3AD203B41FA5}">
                      <a16:colId xmlns:a16="http://schemas.microsoft.com/office/drawing/2014/main" val="1712257969"/>
                    </a:ext>
                  </a:extLst>
                </a:gridCol>
              </a:tblGrid>
              <a:tr h="345600">
                <a:tc gridSpan="5">
                  <a:txBody>
                    <a:bodyPr/>
                    <a:lstStyle>
                      <a:lvl1pPr marL="0" algn="l" defTabSz="661751" rtl="0" eaLnBrk="1" latinLnBrk="1" hangingPunct="1">
                        <a:defRPr sz="1303" b="1" kern="1200">
                          <a:solidFill>
                            <a:schemeClr val="lt1"/>
                          </a:solidFill>
                          <a:latin typeface="KoPub돋움체 Medium"/>
                          <a:ea typeface="KoPub돋움체 Medium"/>
                        </a:defRPr>
                      </a:lvl1pPr>
                      <a:lvl2pPr marL="330876" algn="l" defTabSz="661751" rtl="0" eaLnBrk="1" latinLnBrk="1" hangingPunct="1">
                        <a:defRPr sz="1303" b="1" kern="1200">
                          <a:solidFill>
                            <a:schemeClr val="lt1"/>
                          </a:solidFill>
                          <a:latin typeface="KoPub돋움체 Medium"/>
                          <a:ea typeface="KoPub돋움체 Medium"/>
                        </a:defRPr>
                      </a:lvl2pPr>
                      <a:lvl3pPr marL="661751" algn="l" defTabSz="661751" rtl="0" eaLnBrk="1" latinLnBrk="1" hangingPunct="1">
                        <a:defRPr sz="1303" b="1" kern="1200">
                          <a:solidFill>
                            <a:schemeClr val="lt1"/>
                          </a:solidFill>
                          <a:latin typeface="KoPub돋움체 Medium"/>
                          <a:ea typeface="KoPub돋움체 Medium"/>
                        </a:defRPr>
                      </a:lvl3pPr>
                      <a:lvl4pPr marL="992627" algn="l" defTabSz="661751" rtl="0" eaLnBrk="1" latinLnBrk="1" hangingPunct="1">
                        <a:defRPr sz="1303" b="1" kern="1200">
                          <a:solidFill>
                            <a:schemeClr val="lt1"/>
                          </a:solidFill>
                          <a:latin typeface="KoPub돋움체 Medium"/>
                          <a:ea typeface="KoPub돋움체 Medium"/>
                        </a:defRPr>
                      </a:lvl4pPr>
                      <a:lvl5pPr marL="1323503" algn="l" defTabSz="661751" rtl="0" eaLnBrk="1" latinLnBrk="1" hangingPunct="1">
                        <a:defRPr sz="1303" b="1" kern="1200">
                          <a:solidFill>
                            <a:schemeClr val="lt1"/>
                          </a:solidFill>
                          <a:latin typeface="KoPub돋움체 Medium"/>
                          <a:ea typeface="KoPub돋움체 Medium"/>
                        </a:defRPr>
                      </a:lvl5pPr>
                      <a:lvl6pPr marL="1654378" algn="l" defTabSz="661751" rtl="0" eaLnBrk="1" latinLnBrk="1" hangingPunct="1">
                        <a:defRPr sz="1303" b="1" kern="1200">
                          <a:solidFill>
                            <a:schemeClr val="lt1"/>
                          </a:solidFill>
                          <a:latin typeface="KoPub돋움체 Medium"/>
                          <a:ea typeface="KoPub돋움체 Medium"/>
                        </a:defRPr>
                      </a:lvl6pPr>
                      <a:lvl7pPr marL="1985254" algn="l" defTabSz="661751" rtl="0" eaLnBrk="1" latinLnBrk="1" hangingPunct="1">
                        <a:defRPr sz="1303" b="1" kern="1200">
                          <a:solidFill>
                            <a:schemeClr val="lt1"/>
                          </a:solidFill>
                          <a:latin typeface="KoPub돋움체 Medium"/>
                          <a:ea typeface="KoPub돋움체 Medium"/>
                        </a:defRPr>
                      </a:lvl7pPr>
                      <a:lvl8pPr marL="2316129" algn="l" defTabSz="661751" rtl="0" eaLnBrk="1" latinLnBrk="1" hangingPunct="1">
                        <a:defRPr sz="1303" b="1" kern="1200">
                          <a:solidFill>
                            <a:schemeClr val="lt1"/>
                          </a:solidFill>
                          <a:latin typeface="KoPub돋움체 Medium"/>
                          <a:ea typeface="KoPub돋움체 Medium"/>
                        </a:defRPr>
                      </a:lvl8pPr>
                      <a:lvl9pPr marL="2647005" algn="l" defTabSz="661751" rtl="0" eaLnBrk="1" latinLnBrk="1" hangingPunct="1">
                        <a:defRPr sz="1303" b="1" kern="1200">
                          <a:solidFill>
                            <a:schemeClr val="lt1"/>
                          </a:solidFill>
                          <a:latin typeface="KoPub돋움체 Medium"/>
                          <a:ea typeface="KoPub돋움체 Medium"/>
                        </a:defRPr>
                      </a:lvl9pPr>
                    </a:lstStyle>
                    <a:p>
                      <a:pPr marL="0" marR="0" lvl="0" indent="0" algn="l" defTabSz="495285" rtl="0" eaLnBrk="1" fontAlgn="auto" latinLnBrk="1" hangingPunct="1">
                        <a:lnSpc>
                          <a:spcPct val="100000"/>
                        </a:lnSpc>
                        <a:spcBef>
                          <a:spcPts val="0"/>
                        </a:spcBef>
                        <a:spcAft>
                          <a:spcPts val="0"/>
                        </a:spcAft>
                        <a:buClrTx/>
                        <a:buSzTx/>
                        <a:buFontTx/>
                        <a:buNone/>
                        <a:tabLst/>
                        <a:defRPr/>
                      </a:pPr>
                      <a:endParaRPr kumimoji="0" lang="en-US" altLang="ko-KR" sz="1300" b="0" i="0" u="none" strike="noStrike" kern="0" cap="none" spc="0" normalizeH="0" baseline="0" noProof="0">
                        <a:ln>
                          <a:solidFill>
                            <a:srgbClr val="00338D">
                              <a:alpha val="0"/>
                            </a:srgbClr>
                          </a:solidFill>
                        </a:ln>
                        <a:solidFill>
                          <a:schemeClr val="tx2"/>
                        </a:solidFill>
                        <a:effectLst/>
                        <a:uLnTx/>
                        <a:uFillTx/>
                        <a:latin typeface="+mj-ea"/>
                        <a:ea typeface="+mj-ea"/>
                        <a:cs typeface="Arial" panose="020B0604020202020204" pitchFamily="34" charset="0"/>
                      </a:endParaRPr>
                    </a:p>
                  </a:txBody>
                  <a:tcPr marL="0" marR="0" marT="72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solidFill>
                              <a:srgbClr val="00338D">
                                <a:alpha val="0"/>
                              </a:srgbClr>
                            </a:solidFill>
                          </a:ln>
                          <a:solidFill>
                            <a:schemeClr val="tx2"/>
                          </a:solidFill>
                          <a:effectLst/>
                          <a:uLnTx/>
                          <a:uFillTx/>
                          <a:latin typeface="+mj-ea"/>
                          <a:ea typeface="+mn-ea"/>
                          <a:cs typeface="Arial" panose="020B0604020202020204" pitchFamily="34" charset="0"/>
                        </a:rPr>
                        <a:t>Industry Leader</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defTabSz="914400">
                        <a:lnSpc>
                          <a:spcPct val="100000"/>
                        </a:lnSpc>
                        <a:spcBef>
                          <a:spcPts val="0"/>
                        </a:spcBef>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6232"/>
                  </a:ext>
                </a:extLst>
              </a:tr>
              <a:tr h="0">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a:lnSpc>
                          <a:spcPct val="100000"/>
                        </a:lnSpc>
                        <a:spcBef>
                          <a:spcPts val="0"/>
                        </a:spcBef>
                        <a:spcAft>
                          <a:spcPts val="20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금융산업</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권영민</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02-2112-0217</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ykwon@kr.kpmg.com</a:t>
                      </a:r>
                    </a:p>
                    <a:p>
                      <a:pPr marL="0">
                        <a:lnSpc>
                          <a:spcPct val="100000"/>
                        </a:lnSpc>
                        <a:spcBef>
                          <a:spcPts val="0"/>
                        </a:spcBef>
                        <a:spcAft>
                          <a:spcPts val="200"/>
                        </a:spcAft>
                        <a:defRPr/>
                      </a:pP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0"/>
                        </a:spcBef>
                        <a:spcAft>
                          <a:spcPts val="200"/>
                        </a:spcAft>
                        <a:defRPr/>
                      </a:pP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a:lnSpc>
                          <a:spcPct val="100000"/>
                        </a:lnSpc>
                        <a:spcBef>
                          <a:spcPts val="0"/>
                        </a:spcBef>
                        <a:spcAft>
                          <a:spcPts val="20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유통</a:t>
                      </a:r>
                      <a:r>
                        <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소비재산업</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신장훈</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02-2112-0808</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jshin@kr.kpmg.com</a:t>
                      </a:r>
                    </a:p>
                    <a:p>
                      <a:pPr marL="0">
                        <a:lnSpc>
                          <a:spcPct val="100000"/>
                        </a:lnSpc>
                        <a:spcBef>
                          <a:spcPts val="0"/>
                        </a:spcBef>
                        <a:spcAft>
                          <a:spcPts val="200"/>
                        </a:spcAft>
                        <a:defRPr/>
                      </a:pP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a:lnSpc>
                          <a:spcPct val="100000"/>
                        </a:lnSpc>
                        <a:spcBef>
                          <a:spcPts val="0"/>
                        </a:spcBef>
                        <a:spcAft>
                          <a:spcPts val="20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제조</a:t>
                      </a:r>
                      <a:r>
                        <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건설산업</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변영훈</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02-2112-0506</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ybyun@kr.kpmg.com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a:lnSpc>
                          <a:spcPct val="100000"/>
                        </a:lnSpc>
                        <a:spcBef>
                          <a:spcPts val="0"/>
                        </a:spcBef>
                        <a:spcAft>
                          <a:spcPts val="20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모빌리티산업</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위승훈</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02-2112-0620</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swi@kr.kpmg.com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a:lnSpc>
                          <a:spcPct val="100000"/>
                        </a:lnSpc>
                        <a:spcBef>
                          <a:spcPts val="0"/>
                        </a:spcBef>
                        <a:spcAft>
                          <a:spcPts val="20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전자</a:t>
                      </a:r>
                      <a:r>
                        <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정보통신</a:t>
                      </a:r>
                      <a:r>
                        <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반도체산업</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염승훈</a:t>
                      </a:r>
                    </a:p>
                    <a:p>
                      <a:pPr marL="0">
                        <a:lnSpc>
                          <a:spcPct val="100000"/>
                        </a:lnSpc>
                        <a:spcBef>
                          <a:spcPts val="0"/>
                        </a:spcBef>
                        <a:spcAft>
                          <a:spcPts val="20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02-2112-0533</a:t>
                      </a:r>
                    </a:p>
                    <a:p>
                      <a:pPr marL="0">
                        <a:lnSpc>
                          <a:spcPct val="100000"/>
                        </a:lnSpc>
                        <a:spcBef>
                          <a:spcPts val="0"/>
                        </a:spcBef>
                        <a:spcAft>
                          <a:spcPts val="20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syeom@kr.kpmg.com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2684"/>
                  </a:ext>
                </a:extLst>
              </a:tr>
              <a:tr h="0">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50" b="0" spc="0" baseline="0">
                        <a:ln>
                          <a:solidFill>
                            <a:schemeClr val="accent1">
                              <a:alpha val="0"/>
                            </a:schemeClr>
                          </a:solidFill>
                        </a:ln>
                        <a:solidFill>
                          <a:schemeClr val="tx2"/>
                        </a:solidFill>
                        <a:latin typeface="+mj-ea"/>
                        <a:ea typeface="+mj-ea"/>
                        <a:cs typeface="Arial" pitchFamily="34" charset="0"/>
                      </a:endParaRP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4719241"/>
                  </a:ext>
                </a:extLst>
              </a:tr>
              <a:tr h="0">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61751" rtl="0" eaLnBrk="1" latinLnBrk="1" hangingPunct="1">
                        <a:defRPr sz="1303" kern="1200">
                          <a:solidFill>
                            <a:schemeClr val="dk1"/>
                          </a:solidFill>
                          <a:latin typeface="KoPub돋움체 Medium"/>
                          <a:ea typeface="KoPub돋움체 Medium"/>
                        </a:defRPr>
                      </a:lvl1pPr>
                      <a:lvl2pPr marL="330876" algn="l" defTabSz="661751" rtl="0" eaLnBrk="1" latinLnBrk="1" hangingPunct="1">
                        <a:defRPr sz="1303" kern="1200">
                          <a:solidFill>
                            <a:schemeClr val="dk1"/>
                          </a:solidFill>
                          <a:latin typeface="KoPub돋움체 Medium"/>
                          <a:ea typeface="KoPub돋움체 Medium"/>
                        </a:defRPr>
                      </a:lvl2pPr>
                      <a:lvl3pPr marL="661751" algn="l" defTabSz="661751" rtl="0" eaLnBrk="1" latinLnBrk="1" hangingPunct="1">
                        <a:defRPr sz="1303" kern="1200">
                          <a:solidFill>
                            <a:schemeClr val="dk1"/>
                          </a:solidFill>
                          <a:latin typeface="KoPub돋움체 Medium"/>
                          <a:ea typeface="KoPub돋움체 Medium"/>
                        </a:defRPr>
                      </a:lvl3pPr>
                      <a:lvl4pPr marL="992627" algn="l" defTabSz="661751" rtl="0" eaLnBrk="1" latinLnBrk="1" hangingPunct="1">
                        <a:defRPr sz="1303" kern="1200">
                          <a:solidFill>
                            <a:schemeClr val="dk1"/>
                          </a:solidFill>
                          <a:latin typeface="KoPub돋움체 Medium"/>
                          <a:ea typeface="KoPub돋움체 Medium"/>
                        </a:defRPr>
                      </a:lvl4pPr>
                      <a:lvl5pPr marL="1323503" algn="l" defTabSz="661751" rtl="0" eaLnBrk="1" latinLnBrk="1" hangingPunct="1">
                        <a:defRPr sz="1303" kern="1200">
                          <a:solidFill>
                            <a:schemeClr val="dk1"/>
                          </a:solidFill>
                          <a:latin typeface="KoPub돋움체 Medium"/>
                          <a:ea typeface="KoPub돋움체 Medium"/>
                        </a:defRPr>
                      </a:lvl5pPr>
                      <a:lvl6pPr marL="1654378" algn="l" defTabSz="661751" rtl="0" eaLnBrk="1" latinLnBrk="1" hangingPunct="1">
                        <a:defRPr sz="1303" kern="1200">
                          <a:solidFill>
                            <a:schemeClr val="dk1"/>
                          </a:solidFill>
                          <a:latin typeface="KoPub돋움체 Medium"/>
                          <a:ea typeface="KoPub돋움체 Medium"/>
                        </a:defRPr>
                      </a:lvl6pPr>
                      <a:lvl7pPr marL="1985254" algn="l" defTabSz="661751" rtl="0" eaLnBrk="1" latinLnBrk="1" hangingPunct="1">
                        <a:defRPr sz="1303" kern="1200">
                          <a:solidFill>
                            <a:schemeClr val="dk1"/>
                          </a:solidFill>
                          <a:latin typeface="KoPub돋움체 Medium"/>
                          <a:ea typeface="KoPub돋움체 Medium"/>
                        </a:defRPr>
                      </a:lvl7pPr>
                      <a:lvl8pPr marL="2316129" algn="l" defTabSz="661751" rtl="0" eaLnBrk="1" latinLnBrk="1" hangingPunct="1">
                        <a:defRPr sz="1303" kern="1200">
                          <a:solidFill>
                            <a:schemeClr val="dk1"/>
                          </a:solidFill>
                          <a:latin typeface="KoPub돋움체 Medium"/>
                          <a:ea typeface="KoPub돋움체 Medium"/>
                        </a:defRPr>
                      </a:lvl8pPr>
                      <a:lvl9pPr marL="2647005" algn="l" defTabSz="661751" rtl="0" eaLnBrk="1" latinLnBrk="1" hangingPunct="1">
                        <a:defRPr sz="1303"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2290028"/>
                  </a:ext>
                </a:extLst>
              </a:tr>
            </a:tbl>
          </a:graphicData>
        </a:graphic>
      </p:graphicFrame>
    </p:spTree>
    <p:extLst>
      <p:ext uri="{BB962C8B-B14F-4D97-AF65-F5344CB8AC3E}">
        <p14:creationId xmlns:p14="http://schemas.microsoft.com/office/powerpoint/2010/main" val="151889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E1DB31-E3A0-4CC7-A8FB-3C004A82024A}"/>
              </a:ext>
            </a:extLst>
          </p:cNvPr>
          <p:cNvSpPr txBox="1"/>
          <p:nvPr/>
        </p:nvSpPr>
        <p:spPr>
          <a:xfrm>
            <a:off x="814536" y="848977"/>
            <a:ext cx="1144544" cy="506742"/>
          </a:xfrm>
          <a:prstGeom prst="rect">
            <a:avLst/>
          </a:prstGeom>
          <a:noFill/>
        </p:spPr>
        <p:txBody>
          <a:bodyPr wrap="none" lIns="0" tIns="0" rIns="0" bIns="0" rtlCol="0">
            <a:spAutoFit/>
          </a:bodyPr>
          <a:lstStyle/>
          <a:p>
            <a:pPr defTabSz="716890">
              <a:spcAft>
                <a:spcPts val="470"/>
              </a:spcAft>
              <a:defRPr/>
            </a:pPr>
            <a:r>
              <a:rPr lang="en-US" altLang="ko-KR" sz="3293" dirty="0">
                <a:ln>
                  <a:solidFill>
                    <a:srgbClr val="1E49E2">
                      <a:alpha val="0"/>
                    </a:srgbClr>
                  </a:solidFill>
                </a:ln>
                <a:solidFill>
                  <a:prstClr val="white"/>
                </a:solidFill>
                <a:latin typeface="KPMG Bold" panose="020B0803030202040204" pitchFamily="34" charset="0"/>
                <a:ea typeface="KoPub돋움체 Medium"/>
              </a:rPr>
              <a:t>Contacts</a:t>
            </a:r>
            <a:endParaRPr lang="ko-KR" altLang="en-US" sz="3293" dirty="0">
              <a:ln>
                <a:solidFill>
                  <a:srgbClr val="1E49E2">
                    <a:alpha val="0"/>
                  </a:srgbClr>
                </a:solidFill>
              </a:ln>
              <a:solidFill>
                <a:prstClr val="white"/>
              </a:solidFill>
              <a:latin typeface="KPMG Bold" panose="020B0803030202040204" pitchFamily="34" charset="0"/>
              <a:ea typeface="KoPub돋움체 Medium"/>
            </a:endParaRPr>
          </a:p>
        </p:txBody>
      </p:sp>
      <p:sp>
        <p:nvSpPr>
          <p:cNvPr id="9" name="Text Placeholder 2">
            <a:extLst>
              <a:ext uri="{FF2B5EF4-FFF2-40B4-BE49-F238E27FC236}">
                <a16:creationId xmlns:a16="http://schemas.microsoft.com/office/drawing/2014/main" id="{3BD4BA20-74A0-47A7-8FAD-D9547804CFE7}"/>
              </a:ext>
            </a:extLst>
          </p:cNvPr>
          <p:cNvSpPr txBox="1">
            <a:spLocks/>
          </p:cNvSpPr>
          <p:nvPr/>
        </p:nvSpPr>
        <p:spPr>
          <a:xfrm>
            <a:off x="814537" y="1518124"/>
            <a:ext cx="2628689" cy="193002"/>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58445">
              <a:tabLst>
                <a:tab pos="307406" algn="l"/>
              </a:tabLst>
              <a:defRPr/>
            </a:pPr>
            <a:r>
              <a:rPr lang="ko-KR" altLang="en-US" sz="1254" b="0" dirty="0">
                <a:ln>
                  <a:solidFill>
                    <a:prstClr val="white">
                      <a:lumMod val="75000"/>
                      <a:alpha val="0"/>
                    </a:prstClr>
                  </a:solidFill>
                </a:ln>
                <a:solidFill>
                  <a:prstClr val="white"/>
                </a:solidFill>
                <a:latin typeface="KoPub돋움체 Bold" panose="00000800000000000000" pitchFamily="2" charset="-127"/>
                <a:ea typeface="KoPub돋움체 Bold" panose="00000800000000000000" pitchFamily="2" charset="-127"/>
              </a:rPr>
              <a:t>삼정</a:t>
            </a:r>
            <a:r>
              <a:rPr lang="en-US" altLang="ko-KR" sz="1254" b="0" dirty="0">
                <a:ln>
                  <a:solidFill>
                    <a:prstClr val="white">
                      <a:lumMod val="75000"/>
                      <a:alpha val="0"/>
                    </a:prstClr>
                  </a:solidFill>
                </a:ln>
                <a:solidFill>
                  <a:prstClr val="white"/>
                </a:solidFill>
                <a:latin typeface="KoPub돋움체 Bold" panose="00000800000000000000" pitchFamily="2" charset="-127"/>
                <a:ea typeface="KoPub돋움체 Bold" panose="00000800000000000000" pitchFamily="2" charset="-127"/>
              </a:rPr>
              <a:t>KPMG </a:t>
            </a:r>
            <a:r>
              <a:rPr lang="ko-KR" altLang="en-US" sz="1254" b="0" dirty="0">
                <a:ln>
                  <a:solidFill>
                    <a:prstClr val="white">
                      <a:lumMod val="75000"/>
                      <a:alpha val="0"/>
                    </a:prstClr>
                  </a:solidFill>
                </a:ln>
                <a:solidFill>
                  <a:prstClr val="white"/>
                </a:solidFill>
                <a:latin typeface="KoPub돋움체 Bold" panose="00000800000000000000" pitchFamily="2" charset="-127"/>
                <a:ea typeface="KoPub돋움체 Bold" panose="00000800000000000000" pitchFamily="2" charset="-127"/>
              </a:rPr>
              <a:t>경제연구원</a:t>
            </a:r>
            <a:endParaRPr lang="en-US" altLang="ko-KR" sz="1254" b="0" dirty="0">
              <a:ln>
                <a:solidFill>
                  <a:prstClr val="white">
                    <a:lumMod val="75000"/>
                    <a:alpha val="0"/>
                  </a:prstClr>
                </a:solidFill>
              </a:ln>
              <a:solidFill>
                <a:prstClr val="white"/>
              </a:solidFill>
              <a:latin typeface="KoPub돋움체 Bold" panose="00000800000000000000" pitchFamily="2" charset="-127"/>
              <a:ea typeface="KoPub돋움체 Bold" panose="00000800000000000000" pitchFamily="2" charset="-127"/>
            </a:endParaRPr>
          </a:p>
        </p:txBody>
      </p:sp>
      <p:graphicFrame>
        <p:nvGraphicFramePr>
          <p:cNvPr id="10" name="표 9">
            <a:extLst>
              <a:ext uri="{FF2B5EF4-FFF2-40B4-BE49-F238E27FC236}">
                <a16:creationId xmlns:a16="http://schemas.microsoft.com/office/drawing/2014/main" id="{4030D475-57E8-40F2-AFAC-459F5B281ED7}"/>
              </a:ext>
            </a:extLst>
          </p:cNvPr>
          <p:cNvGraphicFramePr>
            <a:graphicFrameLocks noGrp="1"/>
          </p:cNvGraphicFramePr>
          <p:nvPr>
            <p:extLst>
              <p:ext uri="{D42A27DB-BD31-4B8C-83A1-F6EECF244321}">
                <p14:modId xmlns:p14="http://schemas.microsoft.com/office/powerpoint/2010/main" val="32880326"/>
              </p:ext>
            </p:extLst>
          </p:nvPr>
        </p:nvGraphicFramePr>
        <p:xfrm>
          <a:off x="814536" y="1902009"/>
          <a:ext cx="5608899" cy="1488474"/>
        </p:xfrm>
        <a:graphic>
          <a:graphicData uri="http://schemas.openxmlformats.org/drawingml/2006/table">
            <a:tbl>
              <a:tblPr firstRow="1" bandRow="1">
                <a:tableStyleId>{5C22544A-7EE6-4342-B048-85BDC9FD1C3A}</a:tableStyleId>
              </a:tblPr>
              <a:tblGrid>
                <a:gridCol w="1869633">
                  <a:extLst>
                    <a:ext uri="{9D8B030D-6E8A-4147-A177-3AD203B41FA5}">
                      <a16:colId xmlns:a16="http://schemas.microsoft.com/office/drawing/2014/main" val="20000"/>
                    </a:ext>
                  </a:extLst>
                </a:gridCol>
                <a:gridCol w="1869633">
                  <a:extLst>
                    <a:ext uri="{9D8B030D-6E8A-4147-A177-3AD203B41FA5}">
                      <a16:colId xmlns:a16="http://schemas.microsoft.com/office/drawing/2014/main" val="20001"/>
                    </a:ext>
                  </a:extLst>
                </a:gridCol>
                <a:gridCol w="1869633">
                  <a:extLst>
                    <a:ext uri="{9D8B030D-6E8A-4147-A177-3AD203B41FA5}">
                      <a16:colId xmlns:a16="http://schemas.microsoft.com/office/drawing/2014/main" val="2500948558"/>
                    </a:ext>
                  </a:extLst>
                </a:gridCol>
              </a:tblGrid>
              <a:tr h="159659">
                <a:tc>
                  <a:txBody>
                    <a:bodyPr/>
                    <a:lstStyle/>
                    <a:p>
                      <a:pPr latinLnBrk="1">
                        <a:lnSpc>
                          <a:spcPct val="100000"/>
                        </a:lnSpc>
                      </a:pPr>
                      <a:r>
                        <a:rPr lang="ko-KR" altLang="en-US" sz="900" b="1" dirty="0">
                          <a:ln>
                            <a:solidFill>
                              <a:schemeClr val="bg1">
                                <a:lumMod val="75000"/>
                                <a:alpha val="0"/>
                              </a:schemeClr>
                            </a:solidFill>
                          </a:ln>
                          <a:solidFill>
                            <a:schemeClr val="bg1"/>
                          </a:solidFill>
                          <a:latin typeface="+mn-ea"/>
                          <a:ea typeface="+mn-ea"/>
                          <a:cs typeface="+mn-cs"/>
                        </a:rPr>
                        <a:t>이효정</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900" b="1" dirty="0">
                          <a:ln>
                            <a:solidFill>
                              <a:schemeClr val="bg1">
                                <a:lumMod val="75000"/>
                                <a:alpha val="0"/>
                              </a:schemeClr>
                            </a:solidFill>
                          </a:ln>
                          <a:solidFill>
                            <a:schemeClr val="bg1"/>
                          </a:solidFill>
                          <a:latin typeface="+mn-ea"/>
                          <a:ea typeface="+mn-ea"/>
                          <a:cs typeface="+mn-cs"/>
                        </a:rPr>
                        <a:t>박도휘</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900" b="1" dirty="0">
                          <a:ln>
                            <a:solidFill>
                              <a:schemeClr val="bg1">
                                <a:lumMod val="75000"/>
                                <a:alpha val="0"/>
                              </a:schemeClr>
                            </a:solidFill>
                          </a:ln>
                          <a:solidFill>
                            <a:schemeClr val="bg1"/>
                          </a:solidFill>
                          <a:latin typeface="+mn-ea"/>
                          <a:ea typeface="+mn-ea"/>
                          <a:cs typeface="+mn-cs"/>
                        </a:rPr>
                        <a:t>김나래</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900" b="0" dirty="0">
                          <a:ln>
                            <a:solidFill>
                              <a:schemeClr val="bg1">
                                <a:lumMod val="75000"/>
                                <a:alpha val="0"/>
                              </a:schemeClr>
                            </a:solidFill>
                          </a:ln>
                          <a:solidFill>
                            <a:schemeClr val="bg1"/>
                          </a:solidFill>
                          <a:latin typeface="+mn-ea"/>
                          <a:ea typeface="+mn-ea"/>
                          <a:cs typeface="+mn-cs"/>
                        </a:rPr>
                        <a:t>상무</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900" b="0" dirty="0">
                          <a:ln>
                            <a:solidFill>
                              <a:schemeClr val="bg1">
                                <a:lumMod val="75000"/>
                                <a:alpha val="0"/>
                              </a:schemeClr>
                            </a:solidFill>
                          </a:ln>
                          <a:solidFill>
                            <a:schemeClr val="bg1"/>
                          </a:solidFill>
                          <a:latin typeface="+mn-ea"/>
                          <a:ea typeface="+mn-ea"/>
                          <a:cs typeface="+mn-cs"/>
                        </a:rPr>
                        <a:t>수석연구원</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900" b="0" dirty="0">
                          <a:ln>
                            <a:solidFill>
                              <a:schemeClr val="bg1">
                                <a:lumMod val="75000"/>
                                <a:alpha val="0"/>
                              </a:schemeClr>
                            </a:solidFill>
                          </a:ln>
                          <a:solidFill>
                            <a:schemeClr val="bg1"/>
                          </a:solidFill>
                          <a:latin typeface="+mn-ea"/>
                          <a:ea typeface="+mn-ea"/>
                          <a:cs typeface="+mn-cs"/>
                        </a:rPr>
                        <a:t>수석연구원</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900" b="0">
                          <a:ln>
                            <a:solidFill>
                              <a:schemeClr val="bg1">
                                <a:lumMod val="75000"/>
                                <a:alpha val="0"/>
                              </a:schemeClr>
                            </a:solidFill>
                          </a:ln>
                          <a:solidFill>
                            <a:schemeClr val="bg1"/>
                          </a:solidFill>
                          <a:latin typeface="+mn-ea"/>
                          <a:ea typeface="+mn-ea"/>
                          <a:cs typeface="+mn-cs"/>
                        </a:rPr>
                        <a:t>T 02-2112-6744</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900" b="0">
                          <a:ln>
                            <a:solidFill>
                              <a:schemeClr val="bg1">
                                <a:lumMod val="75000"/>
                                <a:alpha val="0"/>
                              </a:schemeClr>
                            </a:solidFill>
                          </a:ln>
                          <a:solidFill>
                            <a:schemeClr val="bg1"/>
                          </a:solidFill>
                          <a:latin typeface="+mn-ea"/>
                          <a:ea typeface="+mn-ea"/>
                          <a:cs typeface="+mn-cs"/>
                        </a:rPr>
                        <a:t>T 02-2112-</a:t>
                      </a:r>
                      <a:r>
                        <a:rPr lang="en-US" altLang="ko-KR" sz="900" b="0" dirty="0">
                          <a:ln>
                            <a:solidFill>
                              <a:schemeClr val="bg1">
                                <a:lumMod val="75000"/>
                                <a:alpha val="0"/>
                              </a:schemeClr>
                            </a:solidFill>
                          </a:ln>
                          <a:solidFill>
                            <a:schemeClr val="bg1"/>
                          </a:solidFill>
                          <a:latin typeface="+mn-ea"/>
                          <a:ea typeface="+mn-ea"/>
                          <a:cs typeface="+mn-cs"/>
                        </a:rPr>
                        <a:t>0904</a:t>
                      </a:r>
                      <a:endParaRPr lang="ko-KR" altLang="en-US"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900" b="0">
                          <a:ln>
                            <a:solidFill>
                              <a:schemeClr val="bg1">
                                <a:lumMod val="75000"/>
                                <a:alpha val="0"/>
                              </a:schemeClr>
                            </a:solidFill>
                          </a:ln>
                          <a:solidFill>
                            <a:schemeClr val="bg1"/>
                          </a:solidFill>
                          <a:latin typeface="+mn-ea"/>
                          <a:ea typeface="+mn-ea"/>
                          <a:cs typeface="+mn-cs"/>
                        </a:rPr>
                        <a:t>T 02-2112-7095</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900" b="0" dirty="0">
                          <a:ln>
                            <a:solidFill>
                              <a:schemeClr val="bg1">
                                <a:lumMod val="75000"/>
                                <a:alpha val="0"/>
                              </a:schemeClr>
                            </a:solidFill>
                          </a:ln>
                          <a:solidFill>
                            <a:schemeClr val="bg1"/>
                          </a:solidFill>
                          <a:latin typeface="+mn-ea"/>
                          <a:ea typeface="+mn-ea"/>
                          <a:cs typeface="+mn-cs"/>
                        </a:rPr>
                        <a:t>E hyojunglee@kr.kpmg.com</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900" b="0" dirty="0">
                          <a:ln>
                            <a:solidFill>
                              <a:schemeClr val="bg1">
                                <a:lumMod val="75000"/>
                                <a:alpha val="0"/>
                              </a:schemeClr>
                            </a:solidFill>
                          </a:ln>
                          <a:solidFill>
                            <a:schemeClr val="bg1"/>
                          </a:solidFill>
                          <a:latin typeface="+mn-ea"/>
                          <a:ea typeface="+mn-ea"/>
                          <a:cs typeface="+mn-cs"/>
                        </a:rPr>
                        <a:t>E dohwipark@kr.kpmg.com</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900" b="0" dirty="0">
                          <a:ln>
                            <a:solidFill>
                              <a:schemeClr val="bg1">
                                <a:lumMod val="75000"/>
                                <a:alpha val="0"/>
                              </a:schemeClr>
                            </a:solidFill>
                          </a:ln>
                          <a:solidFill>
                            <a:schemeClr val="bg1"/>
                          </a:solidFill>
                          <a:latin typeface="+mn-ea"/>
                          <a:ea typeface="+mn-ea"/>
                          <a:cs typeface="+mn-cs"/>
                        </a:rPr>
                        <a:t>E nkim15@kr.kpmg.com</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900" b="0" dirty="0">
                        <a:ln>
                          <a:solidFill>
                            <a:schemeClr val="bg1">
                              <a:lumMod val="75000"/>
                              <a:alpha val="0"/>
                            </a:schemeClr>
                          </a:solidFill>
                        </a:ln>
                        <a:solidFill>
                          <a:schemeClr val="bg1"/>
                        </a:solidFill>
                        <a:latin typeface="+mn-ea"/>
                        <a:ea typeface="+mn-ea"/>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159659">
                <a:tc>
                  <a:txBody>
                    <a:bodyPr/>
                    <a:lstStyle/>
                    <a:p>
                      <a:pPr latinLnBrk="1">
                        <a:lnSpc>
                          <a:spcPct val="100000"/>
                        </a:lnSpc>
                      </a:pPr>
                      <a:r>
                        <a:rPr lang="ko-KR" altLang="en-US" sz="900" b="1" dirty="0">
                          <a:ln>
                            <a:solidFill>
                              <a:schemeClr val="bg1">
                                <a:lumMod val="75000"/>
                                <a:alpha val="0"/>
                              </a:schemeClr>
                            </a:solidFill>
                          </a:ln>
                          <a:solidFill>
                            <a:schemeClr val="bg1"/>
                          </a:solidFill>
                          <a:latin typeface="+mn-ea"/>
                          <a:ea typeface="+mn-ea"/>
                          <a:cs typeface="+mn-cs"/>
                        </a:rPr>
                        <a:t>김수경</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900" b="1" dirty="0">
                          <a:ln>
                            <a:solidFill>
                              <a:schemeClr val="bg1">
                                <a:lumMod val="75000"/>
                                <a:alpha val="0"/>
                              </a:schemeClr>
                            </a:solidFill>
                          </a:ln>
                          <a:solidFill>
                            <a:schemeClr val="bg1"/>
                          </a:solidFill>
                          <a:latin typeface="+mn-ea"/>
                          <a:ea typeface="+mn-ea"/>
                          <a:cs typeface="+mn-cs"/>
                        </a:rPr>
                        <a:t>최연경</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900" b="0" dirty="0">
                          <a:ln>
                            <a:solidFill>
                              <a:schemeClr val="bg1">
                                <a:lumMod val="75000"/>
                                <a:alpha val="0"/>
                              </a:schemeClr>
                            </a:solidFill>
                          </a:ln>
                          <a:solidFill>
                            <a:schemeClr val="bg1"/>
                          </a:solidFill>
                          <a:latin typeface="+mn-ea"/>
                          <a:ea typeface="+mn-ea"/>
                          <a:cs typeface="+mn-cs"/>
                        </a:rPr>
                        <a:t>수석연구원</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900" b="0" dirty="0">
                          <a:ln>
                            <a:solidFill>
                              <a:schemeClr val="bg1">
                                <a:lumMod val="75000"/>
                                <a:alpha val="0"/>
                              </a:schemeClr>
                            </a:solidFill>
                          </a:ln>
                          <a:solidFill>
                            <a:schemeClr val="bg1"/>
                          </a:solidFill>
                          <a:latin typeface="+mn-ea"/>
                          <a:ea typeface="+mn-ea"/>
                          <a:cs typeface="+mn-cs"/>
                        </a:rPr>
                        <a:t>책임연구원</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900" b="0" dirty="0">
                          <a:ln>
                            <a:solidFill>
                              <a:schemeClr val="bg1">
                                <a:lumMod val="75000"/>
                                <a:alpha val="0"/>
                              </a:schemeClr>
                            </a:solidFill>
                          </a:ln>
                          <a:solidFill>
                            <a:schemeClr val="bg1"/>
                          </a:solidFill>
                          <a:latin typeface="+mn-ea"/>
                          <a:ea typeface="+mn-ea"/>
                          <a:cs typeface="+mn-cs"/>
                        </a:rPr>
                        <a:t>T 02-2112-3973</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900" b="0" dirty="0">
                          <a:ln>
                            <a:solidFill>
                              <a:schemeClr val="bg1">
                                <a:lumMod val="75000"/>
                                <a:alpha val="0"/>
                              </a:schemeClr>
                            </a:solidFill>
                          </a:ln>
                          <a:solidFill>
                            <a:schemeClr val="bg1"/>
                          </a:solidFill>
                          <a:latin typeface="+mn-ea"/>
                          <a:ea typeface="+mn-ea"/>
                          <a:cs typeface="+mn-cs"/>
                        </a:rPr>
                        <a:t>T 02-2112-7769</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900" b="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159659">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900" b="0" dirty="0">
                          <a:ln>
                            <a:solidFill>
                              <a:schemeClr val="bg1">
                                <a:lumMod val="75000"/>
                                <a:alpha val="0"/>
                              </a:schemeClr>
                            </a:solidFill>
                          </a:ln>
                          <a:solidFill>
                            <a:schemeClr val="bg1"/>
                          </a:solidFill>
                          <a:latin typeface="+mn-ea"/>
                          <a:ea typeface="+mn-ea"/>
                          <a:cs typeface="+mn-cs"/>
                        </a:rPr>
                        <a:t>E sookyungkim@kr.kpmg.com</a:t>
                      </a:r>
                    </a:p>
                  </a:txBody>
                  <a:tcPr marL="0" marR="0" marT="14113" marB="1411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900" b="0" dirty="0">
                          <a:ln>
                            <a:solidFill>
                              <a:schemeClr val="bg1">
                                <a:lumMod val="75000"/>
                                <a:alpha val="0"/>
                              </a:schemeClr>
                            </a:solidFill>
                          </a:ln>
                          <a:solidFill>
                            <a:schemeClr val="bg1"/>
                          </a:solidFill>
                          <a:latin typeface="+mn-ea"/>
                          <a:ea typeface="+mn-ea"/>
                          <a:cs typeface="+mn-cs"/>
                        </a:rPr>
                        <a:t>E yeonkyungchoi@kr.kpmg.com</a:t>
                      </a: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900" b="0" dirty="0">
                        <a:ln>
                          <a:solidFill>
                            <a:schemeClr val="bg1">
                              <a:lumMod val="75000"/>
                              <a:alpha val="0"/>
                            </a:schemeClr>
                          </a:solidFill>
                        </a:ln>
                        <a:solidFill>
                          <a:schemeClr val="bg1"/>
                        </a:solidFill>
                        <a:latin typeface="+mn-ea"/>
                        <a:ea typeface="+mn-ea"/>
                        <a:cs typeface="+mn-cs"/>
                      </a:endParaRPr>
                    </a:p>
                  </a:txBody>
                  <a:tcPr marL="0" marR="0" marT="14113" marB="1411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
        <p:nvSpPr>
          <p:cNvPr id="6" name="직사각형 5">
            <a:extLst>
              <a:ext uri="{FF2B5EF4-FFF2-40B4-BE49-F238E27FC236}">
                <a16:creationId xmlns:a16="http://schemas.microsoft.com/office/drawing/2014/main" id="{A4D36FC5-BB45-4AEA-9146-747080C2D95B}"/>
              </a:ext>
            </a:extLst>
          </p:cNvPr>
          <p:cNvSpPr/>
          <p:nvPr/>
        </p:nvSpPr>
        <p:spPr>
          <a:xfrm>
            <a:off x="814536" y="4176701"/>
            <a:ext cx="6489574" cy="464389"/>
          </a:xfrm>
          <a:prstGeom prst="rect">
            <a:avLst/>
          </a:prstGeom>
          <a:noFill/>
          <a:ln w="3175" cap="rnd" cmpd="sng" algn="ctr">
            <a:solidFill>
              <a:schemeClr val="bg1"/>
            </a:solidFill>
            <a:prstDash val="solid"/>
          </a:ln>
          <a:effectLst/>
        </p:spPr>
        <p:txBody>
          <a:bodyPr wrap="square" lIns="84675" tIns="42338" rIns="84675" bIns="42338" rtlCol="0" anchor="b">
            <a:spAutoFit/>
          </a:bodyPr>
          <a:lstStyle/>
          <a:p>
            <a:pPr defTabSz="716890">
              <a:lnSpc>
                <a:spcPct val="120000"/>
              </a:lnSpc>
              <a:defRPr/>
            </a:pP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본 보고서는 삼정</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KPMG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경제연구원과 </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KPMG member firm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전문가들이 수집한 자료를 바탕으로 일반적인 정보를 제공할 목적으로 작성되었으며</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보고서에 포함된 자료의 완전성</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정확성 및 신뢰성을 확인하기 위한 절차를 밟은 것은 아닙니다</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본 보고서는 특정 기업이나 개인의 개별 사안에 대한 조언을 제공할 목적으로 작성된 것이 아니므로</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구체적인 의사결정이 필요한 경우에는 당 법인의 전문가와 상의하여 주시기 바랍니다</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삼정</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KPMG</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의 사전 동의 없이 본 보고서의 전체 또는 일부를 무단 배포</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인용</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발간</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 </a:t>
            </a:r>
            <a:r>
              <a:rPr lang="ko-KR" altLang="en-US"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복제할 수 없습니다</a:t>
            </a:r>
            <a:r>
              <a:rPr lang="en-US" altLang="ko-KR" sz="698" kern="0" dirty="0">
                <a:ln>
                  <a:solidFill>
                    <a:prstClr val="white">
                      <a:lumMod val="75000"/>
                      <a:alpha val="0"/>
                    </a:prstClr>
                  </a:solidFill>
                </a:ln>
                <a:solidFill>
                  <a:prstClr val="white"/>
                </a:solidFill>
                <a:latin typeface="KoPub돋움체 Light" panose="00000300000000000000" pitchFamily="2" charset="-127"/>
                <a:ea typeface="KoPub돋움체 Light" panose="00000300000000000000" pitchFamily="2" charset="-127"/>
              </a:rPr>
              <a:t>.</a:t>
            </a:r>
          </a:p>
        </p:txBody>
      </p:sp>
    </p:spTree>
    <p:extLst>
      <p:ext uri="{BB962C8B-B14F-4D97-AF65-F5344CB8AC3E}">
        <p14:creationId xmlns:p14="http://schemas.microsoft.com/office/powerpoint/2010/main" val="293922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건축물, 구름, 하늘, 건물이(가) 표시된 사진&#10;&#10;자동 생성된 설명">
            <a:extLst>
              <a:ext uri="{FF2B5EF4-FFF2-40B4-BE49-F238E27FC236}">
                <a16:creationId xmlns:a16="http://schemas.microsoft.com/office/drawing/2014/main" id="{B2FF9547-DCCD-E932-628D-364C22CE003B}"/>
              </a:ext>
            </a:extLst>
          </p:cNvPr>
          <p:cNvPicPr>
            <a:picLocks noChangeAspect="1"/>
          </p:cNvPicPr>
          <p:nvPr/>
        </p:nvPicPr>
        <p:blipFill>
          <a:blip r:embed="rId2"/>
          <a:stretch>
            <a:fillRect/>
          </a:stretch>
        </p:blipFill>
        <p:spPr>
          <a:xfrm>
            <a:off x="-1" y="-1"/>
            <a:ext cx="9558339" cy="5376862"/>
          </a:xfrm>
          <a:prstGeom prst="rect">
            <a:avLst/>
          </a:prstGeom>
        </p:spPr>
      </p:pic>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gradFill>
            <a:gsLst>
              <a:gs pos="61000">
                <a:schemeClr val="accent5">
                  <a:alpha val="70000"/>
                </a:schemeClr>
              </a:gs>
              <a:gs pos="10000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defRPr/>
            </a:pPr>
            <a:endParaRPr lang="ko-KR" altLang="en-US" sz="900" dirty="0">
              <a:solidFill>
                <a:prstClr val="white"/>
              </a:solidFill>
              <a:latin typeface="Arial"/>
            </a:endParaRPr>
          </a:p>
        </p:txBody>
      </p:sp>
      <p:sp>
        <p:nvSpPr>
          <p:cNvPr id="6" name="직사각형 5">
            <a:extLst>
              <a:ext uri="{FF2B5EF4-FFF2-40B4-BE49-F238E27FC236}">
                <a16:creationId xmlns:a16="http://schemas.microsoft.com/office/drawing/2014/main" id="{6915BDBC-F5A7-41C0-BBEB-538F77C25920}"/>
              </a:ext>
            </a:extLst>
          </p:cNvPr>
          <p:cNvSpPr/>
          <p:nvPr/>
        </p:nvSpPr>
        <p:spPr>
          <a:xfrm>
            <a:off x="805628" y="768964"/>
            <a:ext cx="5505962" cy="3854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dirty="0">
                <a:ln>
                  <a:solidFill>
                    <a:schemeClr val="accent3">
                      <a:alpha val="0"/>
                    </a:schemeClr>
                  </a:solidFill>
                </a:ln>
                <a:solidFill>
                  <a:schemeClr val="tx2"/>
                </a:solidFill>
                <a:latin typeface="KPMG Bold" panose="020B0803030202040204" pitchFamily="34" charset="0"/>
              </a:rPr>
              <a:t>Contents</a:t>
            </a:r>
          </a:p>
        </p:txBody>
      </p:sp>
      <p:graphicFrame>
        <p:nvGraphicFramePr>
          <p:cNvPr id="4" name="Table 24">
            <a:extLst>
              <a:ext uri="{FF2B5EF4-FFF2-40B4-BE49-F238E27FC236}">
                <a16:creationId xmlns:a16="http://schemas.microsoft.com/office/drawing/2014/main" id="{F5BE2EA2-4A09-406A-8385-00EC09FCCAE2}"/>
              </a:ext>
            </a:extLst>
          </p:cNvPr>
          <p:cNvGraphicFramePr>
            <a:graphicFrameLocks/>
          </p:cNvGraphicFramePr>
          <p:nvPr>
            <p:extLst>
              <p:ext uri="{D42A27DB-BD31-4B8C-83A1-F6EECF244321}">
                <p14:modId xmlns:p14="http://schemas.microsoft.com/office/powerpoint/2010/main" val="117005394"/>
              </p:ext>
            </p:extLst>
          </p:nvPr>
        </p:nvGraphicFramePr>
        <p:xfrm>
          <a:off x="1068764" y="1940320"/>
          <a:ext cx="4735670" cy="1880310"/>
        </p:xfrm>
        <a:graphic>
          <a:graphicData uri="http://schemas.openxmlformats.org/drawingml/2006/table">
            <a:tbl>
              <a:tblPr firstRow="1" bandRow="1">
                <a:tableStyleId>{5C22544A-7EE6-4342-B048-85BDC9FD1C3A}</a:tableStyleId>
              </a:tblPr>
              <a:tblGrid>
                <a:gridCol w="455236">
                  <a:extLst>
                    <a:ext uri="{9D8B030D-6E8A-4147-A177-3AD203B41FA5}">
                      <a16:colId xmlns:a16="http://schemas.microsoft.com/office/drawing/2014/main" val="2603323899"/>
                    </a:ext>
                  </a:extLst>
                </a:gridCol>
                <a:gridCol w="4280434">
                  <a:extLst>
                    <a:ext uri="{9D8B030D-6E8A-4147-A177-3AD203B41FA5}">
                      <a16:colId xmlns:a16="http://schemas.microsoft.com/office/drawing/2014/main" val="620299569"/>
                    </a:ext>
                  </a:extLst>
                </a:gridCol>
              </a:tblGrid>
              <a:tr h="626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I.</a:t>
                      </a:r>
                      <a:endPar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txBody>
                  <a:tcPr marL="0" marR="0" marT="0" marB="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대변혁 시대</a:t>
                      </a: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 </a:t>
                      </a:r>
                      <a:r>
                        <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경영 환경 변화 </a:t>
                      </a:r>
                    </a:p>
                  </a:txBody>
                  <a:tcPr marL="0" marR="0" marT="0" marB="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626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II.</a:t>
                      </a:r>
                      <a:endPar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5</a:t>
                      </a:r>
                      <a:r>
                        <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대 산업별 해외 진출 주요 섹터 </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626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III.</a:t>
                      </a:r>
                      <a:endPar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Key Takeaways</a:t>
                      </a:r>
                      <a:endParaRPr kumimoji="0" lang="ko-KR" altLang="en-US" sz="2200" b="0" i="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236056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a:t>
            </a:r>
            <a:r>
              <a:rPr kumimoji="0" lang="en-US" altLang="ko-KR" sz="4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684163" rtl="0" eaLnBrk="1" fontAlgn="auto" latinLnBrk="0" hangingPunct="1">
              <a:lnSpc>
                <a:spcPts val="3800"/>
              </a:lnSpc>
              <a:spcBef>
                <a:spcPts val="0"/>
              </a:spcBef>
              <a:spcAft>
                <a:spcPts val="1000"/>
              </a:spcAft>
              <a:buClrTx/>
              <a:buSzTx/>
              <a:buFontTx/>
              <a:buNone/>
              <a:tabLst/>
              <a:defRPr/>
            </a:pPr>
            <a:r>
              <a:rPr kumimoji="0" lang="ko-KR" altLang="en-US"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rPr>
              <a:t>대변혁 시대</a:t>
            </a:r>
            <a:r>
              <a:rPr kumimoji="0" lang="en-US" altLang="ko-KR"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rPr>
              <a:t>, </a:t>
            </a:r>
            <a:r>
              <a:rPr kumimoji="0" lang="ko-KR" altLang="en-US"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rPr>
              <a:t>경영 환경 변화 </a:t>
            </a:r>
          </a:p>
          <a:p>
            <a:pPr marL="0" marR="0" lvl="0" indent="0" algn="l" defTabSz="684163" rtl="0" eaLnBrk="1" fontAlgn="auto" latinLnBrk="0" hangingPunct="1">
              <a:lnSpc>
                <a:spcPts val="3800"/>
              </a:lnSpc>
              <a:spcBef>
                <a:spcPts val="0"/>
              </a:spcBef>
              <a:spcAft>
                <a:spcPts val="1000"/>
              </a:spcAft>
              <a:buClrTx/>
              <a:buSzTx/>
              <a:buFontTx/>
              <a:buNone/>
              <a:tabLst/>
              <a:defRPr/>
            </a:pPr>
            <a:endParaRPr kumimoji="0" lang="en-US" altLang="ko-KR"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p:txBody>
      </p:sp>
    </p:spTree>
    <p:extLst>
      <p:ext uri="{BB962C8B-B14F-4D97-AF65-F5344CB8AC3E}">
        <p14:creationId xmlns:p14="http://schemas.microsoft.com/office/powerpoint/2010/main" val="3180750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781104CB-E0DB-F980-1AC7-20BF7DA4B03C}"/>
              </a:ext>
            </a:extLst>
          </p:cNvPr>
          <p:cNvGraphicFramePr/>
          <p:nvPr>
            <p:extLst>
              <p:ext uri="{D42A27DB-BD31-4B8C-83A1-F6EECF244321}">
                <p14:modId xmlns:p14="http://schemas.microsoft.com/office/powerpoint/2010/main" val="2691936353"/>
              </p:ext>
            </p:extLst>
          </p:nvPr>
        </p:nvGraphicFramePr>
        <p:xfrm>
          <a:off x="359796" y="2141328"/>
          <a:ext cx="2916000" cy="2764800"/>
        </p:xfrm>
        <a:graphic>
          <a:graphicData uri="http://schemas.openxmlformats.org/drawingml/2006/chart">
            <c:chart xmlns:c="http://schemas.openxmlformats.org/drawingml/2006/chart" xmlns:r="http://schemas.openxmlformats.org/officeDocument/2006/relationships" r:id="rId3"/>
          </a:graphicData>
        </a:graphic>
      </p:graphicFrame>
      <p:sp>
        <p:nvSpPr>
          <p:cNvPr id="80" name="Freeform 6">
            <a:extLst>
              <a:ext uri="{FF2B5EF4-FFF2-40B4-BE49-F238E27FC236}">
                <a16:creationId xmlns:a16="http://schemas.microsoft.com/office/drawing/2014/main" id="{86F8628C-F51B-4579-A1B7-8DECAF0AE581}"/>
              </a:ext>
            </a:extLst>
          </p:cNvPr>
          <p:cNvSpPr>
            <a:spLocks/>
          </p:cNvSpPr>
          <p:nvPr/>
        </p:nvSpPr>
        <p:spPr bwMode="auto">
          <a:xfrm rot="5400000">
            <a:off x="1686386" y="13750"/>
            <a:ext cx="216000" cy="263162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Sticky</a:t>
            </a:r>
            <a:r>
              <a:rPr kumimoji="0" lang="ko-KR" altLang="en-US"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한 </a:t>
            </a:r>
            <a:r>
              <a:rPr kumimoji="0" lang="en-US" altLang="ko-KR"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CPI </a:t>
            </a:r>
            <a:r>
              <a:rPr kumimoji="0" lang="ko-KR" altLang="en-US"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상승률 </a:t>
            </a:r>
            <a:endParaRPr kumimoji="0" lang="en-US" altLang="ko-KR"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endParaRPr>
          </a:p>
        </p:txBody>
      </p:sp>
      <p:sp>
        <p:nvSpPr>
          <p:cNvPr id="81" name="Freeform 6">
            <a:extLst>
              <a:ext uri="{FF2B5EF4-FFF2-40B4-BE49-F238E27FC236}">
                <a16:creationId xmlns:a16="http://schemas.microsoft.com/office/drawing/2014/main" id="{035F6233-8F02-482A-841D-8E7C6DE3A7EC}"/>
              </a:ext>
            </a:extLst>
          </p:cNvPr>
          <p:cNvSpPr>
            <a:spLocks/>
          </p:cNvSpPr>
          <p:nvPr/>
        </p:nvSpPr>
        <p:spPr bwMode="auto">
          <a:xfrm rot="5400000">
            <a:off x="7669636" y="13759"/>
            <a:ext cx="216000" cy="263160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강달러의 재귀환</a:t>
            </a:r>
            <a:r>
              <a:rPr kumimoji="0" lang="en-US" altLang="ko-KR"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 </a:t>
            </a:r>
            <a:r>
              <a:rPr kumimoji="0" lang="ko-KR" altLang="en-US"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원화 가치 하락</a:t>
            </a:r>
          </a:p>
        </p:txBody>
      </p:sp>
      <p:sp>
        <p:nvSpPr>
          <p:cNvPr id="82" name="Freeform 6">
            <a:extLst>
              <a:ext uri="{FF2B5EF4-FFF2-40B4-BE49-F238E27FC236}">
                <a16:creationId xmlns:a16="http://schemas.microsoft.com/office/drawing/2014/main" id="{03E18B67-8008-4F79-9DD4-12073E83FC23}"/>
              </a:ext>
            </a:extLst>
          </p:cNvPr>
          <p:cNvSpPr>
            <a:spLocks/>
          </p:cNvSpPr>
          <p:nvPr/>
        </p:nvSpPr>
        <p:spPr bwMode="auto">
          <a:xfrm rot="5400000">
            <a:off x="4678257" y="13760"/>
            <a:ext cx="216000" cy="263160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50" normalizeH="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고금리 장기화 기조</a:t>
            </a:r>
          </a:p>
        </p:txBody>
      </p:sp>
      <p:sp>
        <p:nvSpPr>
          <p:cNvPr id="6" name="텍스트 개체 틀 1">
            <a:extLst>
              <a:ext uri="{FF2B5EF4-FFF2-40B4-BE49-F238E27FC236}">
                <a16:creationId xmlns:a16="http://schemas.microsoft.com/office/drawing/2014/main" id="{841B866E-ABDF-3908-1807-EECC4524B7C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대변혁 시대</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경영 환경 변화 </a:t>
            </a:r>
            <a:endPar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sp>
        <p:nvSpPr>
          <p:cNvPr id="7" name="텍스트 개체 틀 4">
            <a:extLst>
              <a:ext uri="{FF2B5EF4-FFF2-40B4-BE49-F238E27FC236}">
                <a16:creationId xmlns:a16="http://schemas.microsoft.com/office/drawing/2014/main" id="{F5D3CB0C-8801-4950-827F-ADCD3AE649E7}"/>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1.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불확실성의 지속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끈적한 물가</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고금리 장기화</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환율 변동성 확대</a:t>
            </a:r>
          </a:p>
        </p:txBody>
      </p:sp>
      <p:sp>
        <p:nvSpPr>
          <p:cNvPr id="12" name="TextBox 11">
            <a:extLst>
              <a:ext uri="{FF2B5EF4-FFF2-40B4-BE49-F238E27FC236}">
                <a16:creationId xmlns:a16="http://schemas.microsoft.com/office/drawing/2014/main" id="{D29F610E-4BDF-9239-1A51-33FE7743FC0E}"/>
              </a:ext>
            </a:extLst>
          </p:cNvPr>
          <p:cNvSpPr txBox="1"/>
          <p:nvPr/>
        </p:nvSpPr>
        <p:spPr>
          <a:xfrm>
            <a:off x="6470593" y="1518513"/>
            <a:ext cx="2646494" cy="649921"/>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0">
              <a:lnSpc>
                <a:spcPct val="110000"/>
              </a:lnSpc>
              <a:spcBef>
                <a:spcPts val="0"/>
              </a:spcBef>
              <a:buClrTx/>
              <a:buSzTx/>
              <a:buFont typeface="Arial" panose="020B0604020202020204" pitchFamily="34" charset="0"/>
              <a:buNone/>
              <a:tabLst/>
              <a:defRPr/>
            </a:pP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달러 </a:t>
            </a:r>
            <a:r>
              <a:rPr kumimoji="0" lang="en-US" altLang="ko-KR"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Index ’23</a:t>
            </a: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이후 지속 상승 추이</a:t>
            </a:r>
            <a:endParaRPr kumimoji="0" lang="en-US" altLang="ko-KR"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base" latinLnBrk="0" hangingPunct="0">
              <a:lnSpc>
                <a:spcPct val="110000"/>
              </a:lnSpc>
              <a:spcBef>
                <a:spcPts val="0"/>
              </a:spcBef>
              <a:buClrTx/>
              <a:buSzTx/>
              <a:buFont typeface="Arial" panose="020B0604020202020204" pitchFamily="34" charset="0"/>
              <a:buNone/>
              <a:tabLst/>
              <a:defRPr/>
            </a:pP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달러대비 원화가치는 최근 </a:t>
            </a:r>
            <a:r>
              <a:rPr kumimoji="0" lang="en-US" altLang="ko-KR"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개월간 </a:t>
            </a:r>
            <a:r>
              <a:rPr kumimoji="0" lang="en-US" altLang="ko-KR"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4.4% </a:t>
            </a:r>
            <a:r>
              <a:rPr kumimoji="0" lang="ko-KR" altLang="en-US" sz="95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하락</a:t>
            </a:r>
          </a:p>
        </p:txBody>
      </p:sp>
      <p:sp>
        <p:nvSpPr>
          <p:cNvPr id="13" name="TextBox 12">
            <a:extLst>
              <a:ext uri="{FF2B5EF4-FFF2-40B4-BE49-F238E27FC236}">
                <a16:creationId xmlns:a16="http://schemas.microsoft.com/office/drawing/2014/main" id="{45959B3E-4F34-4DC0-B5B4-326DEC66613F}"/>
              </a:ext>
            </a:extLst>
          </p:cNvPr>
          <p:cNvSpPr txBox="1"/>
          <p:nvPr/>
        </p:nvSpPr>
        <p:spPr>
          <a:xfrm>
            <a:off x="481208" y="1518513"/>
            <a:ext cx="2646494" cy="649921"/>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R="0" lvl="0" indent="0" algn="ctr" defTabSz="914400" fontAlgn="base" hangingPunct="0">
              <a:lnSpc>
                <a:spcPct val="110000"/>
              </a:lnSpc>
              <a:spcBef>
                <a:spcPts val="0"/>
              </a:spcBef>
              <a:spcAft>
                <a:spcPts val="300"/>
              </a:spcAft>
              <a:buClrTx/>
              <a:buSzTx/>
              <a:buFont typeface="Arial" panose="020B0604020202020204" pitchFamily="34" charset="0"/>
              <a:buNone/>
              <a:tabLst/>
              <a:defRPr kumimoji="0" sz="1000" b="1" i="0" u="none" strike="noStrike" kern="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sz="950" dirty="0"/>
              <a:t>금리인상의 여파로 韓〮美</a:t>
            </a:r>
            <a:r>
              <a:rPr lang="en-US" altLang="ko-KR" sz="950" dirty="0"/>
              <a:t> CPI</a:t>
            </a:r>
            <a:r>
              <a:rPr lang="ko-KR" altLang="en-US" sz="950" dirty="0"/>
              <a:t>가 꾸준한 감소세를 보였으나 ’</a:t>
            </a:r>
            <a:r>
              <a:rPr lang="en-US" altLang="ko-KR" sz="950" dirty="0"/>
              <a:t>23</a:t>
            </a:r>
            <a:r>
              <a:rPr lang="ko-KR" altLang="en-US" sz="950" dirty="0"/>
              <a:t>년 </a:t>
            </a:r>
            <a:r>
              <a:rPr lang="en-US" altLang="ko-KR" sz="950" dirty="0"/>
              <a:t>7</a:t>
            </a:r>
            <a:r>
              <a:rPr lang="ko-KR" altLang="en-US" sz="950" dirty="0"/>
              <a:t>월을 전후하여 다시 상승세로 전환</a:t>
            </a:r>
          </a:p>
        </p:txBody>
      </p:sp>
      <p:sp>
        <p:nvSpPr>
          <p:cNvPr id="14" name="TextBox 13">
            <a:extLst>
              <a:ext uri="{FF2B5EF4-FFF2-40B4-BE49-F238E27FC236}">
                <a16:creationId xmlns:a16="http://schemas.microsoft.com/office/drawing/2014/main" id="{6B6A1C40-88C6-E6B7-4E67-E1291F91243E}"/>
              </a:ext>
            </a:extLst>
          </p:cNvPr>
          <p:cNvSpPr txBox="1"/>
          <p:nvPr/>
        </p:nvSpPr>
        <p:spPr>
          <a:xfrm>
            <a:off x="481208" y="2206819"/>
            <a:ext cx="635730" cy="109549"/>
          </a:xfrm>
          <a:prstGeom prst="rect">
            <a:avLst/>
          </a:prstGeom>
          <a:noFill/>
        </p:spPr>
        <p:txBody>
          <a:bodyPr wrap="non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전년동기대비</a:t>
            </a: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15" name="TextBox 14">
            <a:extLst>
              <a:ext uri="{FF2B5EF4-FFF2-40B4-BE49-F238E27FC236}">
                <a16:creationId xmlns:a16="http://schemas.microsoft.com/office/drawing/2014/main" id="{E278BC5A-CC11-3FA1-AE87-1557F52E1816}"/>
              </a:ext>
            </a:extLst>
          </p:cNvPr>
          <p:cNvSpPr txBox="1"/>
          <p:nvPr/>
        </p:nvSpPr>
        <p:spPr>
          <a:xfrm>
            <a:off x="6480532" y="2198711"/>
            <a:ext cx="527191" cy="109549"/>
          </a:xfrm>
          <a:prstGeom prst="rect">
            <a:avLst/>
          </a:prstGeom>
          <a:noFill/>
        </p:spPr>
        <p:txBody>
          <a:bodyPr wrap="non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(1973.3=100)</a:t>
            </a:r>
          </a:p>
        </p:txBody>
      </p:sp>
      <p:sp>
        <p:nvSpPr>
          <p:cNvPr id="16" name="TextBox 15">
            <a:extLst>
              <a:ext uri="{FF2B5EF4-FFF2-40B4-BE49-F238E27FC236}">
                <a16:creationId xmlns:a16="http://schemas.microsoft.com/office/drawing/2014/main" id="{D691E77F-5313-4F1C-50D1-41521D305F32}"/>
              </a:ext>
            </a:extLst>
          </p:cNvPr>
          <p:cNvSpPr txBox="1"/>
          <p:nvPr/>
        </p:nvSpPr>
        <p:spPr>
          <a:xfrm>
            <a:off x="3472230" y="1518513"/>
            <a:ext cx="2646494" cy="649921"/>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R="0" lvl="0" indent="0" algn="ctr" defTabSz="914400" fontAlgn="base" hangingPunct="0">
              <a:lnSpc>
                <a:spcPct val="110000"/>
              </a:lnSpc>
              <a:spcBef>
                <a:spcPts val="0"/>
              </a:spcBef>
              <a:spcAft>
                <a:spcPts val="300"/>
              </a:spcAft>
              <a:buClrTx/>
              <a:buSzTx/>
              <a:buFont typeface="Arial" panose="020B0604020202020204" pitchFamily="34" charset="0"/>
              <a:buNone/>
              <a:tabLst/>
              <a:defRPr kumimoji="0" sz="1000" b="1" i="0" u="none" strike="noStrike" kern="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50" dirty="0"/>
              <a:t>Fed, </a:t>
            </a:r>
            <a:r>
              <a:rPr lang="ko-KR" altLang="en-US" sz="950" dirty="0"/>
              <a:t>최근 국제유가 상승 등 인플레이션에 대한 우려로 연내 추가 금리인상 가능성 시사</a:t>
            </a:r>
          </a:p>
          <a:p>
            <a:r>
              <a:rPr lang="ko-KR" altLang="en-US" sz="950" dirty="0"/>
              <a:t>韓</a:t>
            </a:r>
            <a:r>
              <a:rPr lang="en-US" altLang="ko-KR" sz="950" dirty="0"/>
              <a:t>, </a:t>
            </a:r>
            <a:r>
              <a:rPr lang="ko-KR" altLang="en-US" sz="950" dirty="0"/>
              <a:t>미 금리 인상 시 금리인상에 대한 고민 커질 듯</a:t>
            </a:r>
          </a:p>
        </p:txBody>
      </p:sp>
      <p:sp>
        <p:nvSpPr>
          <p:cNvPr id="18" name="TextBox 17">
            <a:extLst>
              <a:ext uri="{FF2B5EF4-FFF2-40B4-BE49-F238E27FC236}">
                <a16:creationId xmlns:a16="http://schemas.microsoft.com/office/drawing/2014/main" id="{D8502ACB-D5D0-9CA0-E2DA-7887432D7FE7}"/>
              </a:ext>
            </a:extLst>
          </p:cNvPr>
          <p:cNvSpPr txBox="1"/>
          <p:nvPr/>
        </p:nvSpPr>
        <p:spPr>
          <a:xfrm>
            <a:off x="3472230" y="2206818"/>
            <a:ext cx="635730" cy="109549"/>
          </a:xfrm>
          <a:prstGeom prst="rect">
            <a:avLst/>
          </a:prstGeom>
          <a:noFill/>
        </p:spPr>
        <p:txBody>
          <a:bodyPr wrap="non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전년동기대비</a:t>
            </a: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graphicFrame>
        <p:nvGraphicFramePr>
          <p:cNvPr id="22" name="차트 1">
            <a:extLst>
              <a:ext uri="{FF2B5EF4-FFF2-40B4-BE49-F238E27FC236}">
                <a16:creationId xmlns:a16="http://schemas.microsoft.com/office/drawing/2014/main" id="{CA1DC5E3-AB55-12AF-3CC2-BF0A86CE4F4A}"/>
              </a:ext>
            </a:extLst>
          </p:cNvPr>
          <p:cNvGraphicFramePr/>
          <p:nvPr>
            <p:extLst>
              <p:ext uri="{D42A27DB-BD31-4B8C-83A1-F6EECF244321}">
                <p14:modId xmlns:p14="http://schemas.microsoft.com/office/powerpoint/2010/main" val="4159116327"/>
              </p:ext>
            </p:extLst>
          </p:nvPr>
        </p:nvGraphicFramePr>
        <p:xfrm>
          <a:off x="6453931" y="2254380"/>
          <a:ext cx="2716139" cy="974081"/>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6251A46E-4FC8-9AE7-6D95-778B3A105FA4}"/>
              </a:ext>
            </a:extLst>
          </p:cNvPr>
          <p:cNvSpPr txBox="1"/>
          <p:nvPr/>
        </p:nvSpPr>
        <p:spPr>
          <a:xfrm>
            <a:off x="6573464" y="3335194"/>
            <a:ext cx="2545257" cy="161904"/>
          </a:xfrm>
          <a:prstGeom prst="rect">
            <a:avLst/>
          </a:prstGeom>
          <a:noFill/>
        </p:spPr>
        <p:txBody>
          <a:bodyPr wrap="square" lIns="72000" tIns="0" rIns="72000" bIns="0" rtlCol="0">
            <a:spAutoFit/>
          </a:bodyP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최근 </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개월 달러화 대비 주요국 통화 변동률</a:t>
            </a:r>
          </a:p>
        </p:txBody>
      </p:sp>
      <p:sp>
        <p:nvSpPr>
          <p:cNvPr id="44" name="TextBox 43">
            <a:extLst>
              <a:ext uri="{FF2B5EF4-FFF2-40B4-BE49-F238E27FC236}">
                <a16:creationId xmlns:a16="http://schemas.microsoft.com/office/drawing/2014/main" id="{49DC6B81-714C-5EFF-7AB1-A8CBBB912246}"/>
              </a:ext>
            </a:extLst>
          </p:cNvPr>
          <p:cNvSpPr txBox="1"/>
          <p:nvPr/>
        </p:nvSpPr>
        <p:spPr>
          <a:xfrm>
            <a:off x="481208" y="4531366"/>
            <a:ext cx="2646494" cy="303536"/>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OECD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미국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CPI</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월 기준</a:t>
            </a:r>
          </a:p>
        </p:txBody>
      </p:sp>
      <p:sp>
        <p:nvSpPr>
          <p:cNvPr id="45" name="TextBox 44">
            <a:extLst>
              <a:ext uri="{FF2B5EF4-FFF2-40B4-BE49-F238E27FC236}">
                <a16:creationId xmlns:a16="http://schemas.microsoft.com/office/drawing/2014/main" id="{486029AD-C862-FDD2-3386-0E02DCED24BA}"/>
              </a:ext>
            </a:extLst>
          </p:cNvPr>
          <p:cNvSpPr txBox="1"/>
          <p:nvPr/>
        </p:nvSpPr>
        <p:spPr>
          <a:xfrm>
            <a:off x="3475909" y="4531366"/>
            <a:ext cx="2646494" cy="18922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FRED,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 </a:t>
            </a:r>
          </a:p>
        </p:txBody>
      </p:sp>
      <p:sp>
        <p:nvSpPr>
          <p:cNvPr id="46" name="TextBox 45">
            <a:extLst>
              <a:ext uri="{FF2B5EF4-FFF2-40B4-BE49-F238E27FC236}">
                <a16:creationId xmlns:a16="http://schemas.microsoft.com/office/drawing/2014/main" id="{7FE61A68-53F2-B1BE-17CF-953391548715}"/>
              </a:ext>
            </a:extLst>
          </p:cNvPr>
          <p:cNvSpPr txBox="1"/>
          <p:nvPr/>
        </p:nvSpPr>
        <p:spPr>
          <a:xfrm>
            <a:off x="6498780" y="4538455"/>
            <a:ext cx="2646494" cy="303536"/>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Investing.com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달러 인덱스는 월 기준</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통화 변동률은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9</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일 기준</a:t>
            </a:r>
          </a:p>
        </p:txBody>
      </p:sp>
      <p:graphicFrame>
        <p:nvGraphicFramePr>
          <p:cNvPr id="51" name="차트 1">
            <a:extLst>
              <a:ext uri="{FF2B5EF4-FFF2-40B4-BE49-F238E27FC236}">
                <a16:creationId xmlns:a16="http://schemas.microsoft.com/office/drawing/2014/main" id="{37B74FDE-0971-4686-2170-D365A262F638}"/>
              </a:ext>
            </a:extLst>
          </p:cNvPr>
          <p:cNvGraphicFramePr/>
          <p:nvPr>
            <p:extLst>
              <p:ext uri="{D42A27DB-BD31-4B8C-83A1-F6EECF244321}">
                <p14:modId xmlns:p14="http://schemas.microsoft.com/office/powerpoint/2010/main" val="2454981051"/>
              </p:ext>
            </p:extLst>
          </p:nvPr>
        </p:nvGraphicFramePr>
        <p:xfrm>
          <a:off x="3459240" y="2141328"/>
          <a:ext cx="2750961" cy="2526466"/>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5C9D51AF-D17F-6FE5-B3E4-E9EC3DBAFCE4}"/>
              </a:ext>
            </a:extLst>
          </p:cNvPr>
          <p:cNvSpPr txBox="1"/>
          <p:nvPr/>
        </p:nvSpPr>
        <p:spPr>
          <a:xfrm>
            <a:off x="2982295" y="3587240"/>
            <a:ext cx="927644" cy="161583"/>
          </a:xfrm>
          <a:prstGeom prst="rect">
            <a:avLst/>
          </a:prstGeom>
          <a:noFill/>
        </p:spPr>
        <p:txBody>
          <a:bodyPr wrap="square" lIns="0" tIns="0" rIns="0" bIns="0">
            <a:spAutoFit/>
          </a:bodyPr>
          <a:lstStyle/>
          <a:p>
            <a:pPr marL="0" marR="0" lvl="0" indent="0" algn="l" defTabSz="684163" rtl="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3.73</a:t>
            </a:r>
            <a:endParaRPr kumimoji="0" lang="ko-KR" altLang="en-US" sz="1050" b="0" i="0" u="none" strike="noStrike" kern="1200" cap="none" spc="0" normalizeH="0" baseline="0" noProof="0" dirty="0">
              <a:ln>
                <a:noFill/>
              </a:ln>
              <a:solidFill>
                <a:srgbClr val="00338D"/>
              </a:solidFill>
              <a:effectLst/>
              <a:uLnTx/>
              <a:uFillTx/>
              <a:latin typeface="Arial"/>
              <a:ea typeface="+mn-ea"/>
              <a:cs typeface="+mn-cs"/>
            </a:endParaRPr>
          </a:p>
        </p:txBody>
      </p:sp>
      <p:sp>
        <p:nvSpPr>
          <p:cNvPr id="5" name="TextBox 4">
            <a:extLst>
              <a:ext uri="{FF2B5EF4-FFF2-40B4-BE49-F238E27FC236}">
                <a16:creationId xmlns:a16="http://schemas.microsoft.com/office/drawing/2014/main" id="{7BC361BB-8CF2-E7AE-3DAA-BA4ECE80A859}"/>
              </a:ext>
            </a:extLst>
          </p:cNvPr>
          <p:cNvSpPr txBox="1"/>
          <p:nvPr/>
        </p:nvSpPr>
        <p:spPr>
          <a:xfrm>
            <a:off x="2982295" y="3784242"/>
            <a:ext cx="927644" cy="161583"/>
          </a:xfrm>
          <a:prstGeom prst="rect">
            <a:avLst/>
          </a:prstGeom>
          <a:noFill/>
        </p:spPr>
        <p:txBody>
          <a:bodyPr wrap="square" lIns="0" tIns="0" rIns="0" bIns="0">
            <a:spAutoFit/>
          </a:bodyPr>
          <a:lstStyle/>
          <a:p>
            <a:pPr marL="0" marR="0" lvl="0" indent="0" algn="l" defTabSz="684163" rtl="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solidFill>
                    <a:srgbClr val="00338D">
                      <a:alpha val="0"/>
                    </a:srgbClr>
                  </a:solidFill>
                </a:ln>
                <a:solidFill>
                  <a:srgbClr val="00B0F0"/>
                </a:solidFill>
                <a:effectLst/>
                <a:uLnTx/>
                <a:uFillTx/>
                <a:latin typeface="KoPub돋움체 Medium" panose="00000600000000000000" pitchFamily="2" charset="-127"/>
                <a:ea typeface="KoPub돋움체 Medium" panose="00000600000000000000" pitchFamily="2" charset="-127"/>
                <a:cs typeface="+mn-cs"/>
              </a:rPr>
              <a:t>3.67</a:t>
            </a:r>
            <a:endParaRPr kumimoji="0" lang="ko-KR" altLang="en-US" sz="1050" b="0" i="0" u="none" strike="noStrike" kern="1200" cap="none" spc="0" normalizeH="0" baseline="0" noProof="0" dirty="0">
              <a:ln>
                <a:noFill/>
              </a:ln>
              <a:solidFill>
                <a:srgbClr val="00B0F0"/>
              </a:solidFill>
              <a:effectLst/>
              <a:uLnTx/>
              <a:uFillTx/>
              <a:latin typeface="Arial"/>
              <a:ea typeface="+mn-ea"/>
              <a:cs typeface="+mn-cs"/>
            </a:endParaRPr>
          </a:p>
        </p:txBody>
      </p:sp>
      <p:graphicFrame>
        <p:nvGraphicFramePr>
          <p:cNvPr id="9" name="차트 8">
            <a:extLst>
              <a:ext uri="{FF2B5EF4-FFF2-40B4-BE49-F238E27FC236}">
                <a16:creationId xmlns:a16="http://schemas.microsoft.com/office/drawing/2014/main" id="{AFB31C7C-8406-E169-63CD-714F2BA2F5E0}"/>
              </a:ext>
            </a:extLst>
          </p:cNvPr>
          <p:cNvGraphicFramePr/>
          <p:nvPr>
            <p:extLst>
              <p:ext uri="{D42A27DB-BD31-4B8C-83A1-F6EECF244321}">
                <p14:modId xmlns:p14="http://schemas.microsoft.com/office/powerpoint/2010/main" val="4058493277"/>
              </p:ext>
            </p:extLst>
          </p:nvPr>
        </p:nvGraphicFramePr>
        <p:xfrm>
          <a:off x="6419109" y="3448106"/>
          <a:ext cx="2750961" cy="975848"/>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6933C347-EBE7-1060-D67E-5E0FB3B85285}"/>
              </a:ext>
            </a:extLst>
          </p:cNvPr>
          <p:cNvSpPr txBox="1"/>
          <p:nvPr/>
        </p:nvSpPr>
        <p:spPr>
          <a:xfrm>
            <a:off x="6546240" y="3402060"/>
            <a:ext cx="141064" cy="109325"/>
          </a:xfrm>
          <a:prstGeom prst="rect">
            <a:avLst/>
          </a:prstGeom>
          <a:noFill/>
        </p:spPr>
        <p:txBody>
          <a:bodyPr wrap="none" lIns="0" tIns="0" rIns="0" bIns="0" rtlCol="0">
            <a:spAutoFit/>
          </a:bodyPr>
          <a:lstStyle/>
          <a:p>
            <a:pPr defTabSz="661751">
              <a:lnSpc>
                <a:spcPct val="110000"/>
              </a:lnSpc>
              <a:defRPr/>
            </a:pP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a:t>
            </a:r>
          </a:p>
        </p:txBody>
      </p:sp>
      <p:sp>
        <p:nvSpPr>
          <p:cNvPr id="8" name="TextBox 7">
            <a:extLst>
              <a:ext uri="{FF2B5EF4-FFF2-40B4-BE49-F238E27FC236}">
                <a16:creationId xmlns:a16="http://schemas.microsoft.com/office/drawing/2014/main" id="{0FA2B18F-BD6C-C9BE-0C5F-70CEE44CA1CA}"/>
              </a:ext>
            </a:extLst>
          </p:cNvPr>
          <p:cNvSpPr txBox="1"/>
          <p:nvPr/>
        </p:nvSpPr>
        <p:spPr>
          <a:xfrm>
            <a:off x="6549398" y="2211593"/>
            <a:ext cx="2545257" cy="161904"/>
          </a:xfrm>
          <a:prstGeom prst="rect">
            <a:avLst/>
          </a:prstGeom>
          <a:noFill/>
        </p:spPr>
        <p:txBody>
          <a:bodyPr wrap="square" lIns="72000" tIns="0" rIns="72000" bIns="0" rtlCol="0">
            <a:spAutoFit/>
          </a:bodyP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달러</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Index</a:t>
            </a:r>
            <a:endPar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25326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1">
            <a:extLst>
              <a:ext uri="{FF2B5EF4-FFF2-40B4-BE49-F238E27FC236}">
                <a16:creationId xmlns:a16="http://schemas.microsoft.com/office/drawing/2014/main" id="{502338EA-9DA7-34DB-55A4-808D6DAFD55B}"/>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대변혁 시대</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경영 환경 변화 </a:t>
            </a:r>
          </a:p>
        </p:txBody>
      </p:sp>
      <p:sp>
        <p:nvSpPr>
          <p:cNvPr id="7" name="텍스트 개체 틀 4">
            <a:extLst>
              <a:ext uri="{FF2B5EF4-FFF2-40B4-BE49-F238E27FC236}">
                <a16:creationId xmlns:a16="http://schemas.microsoft.com/office/drawing/2014/main" id="{6513625F-F8A7-F84A-F78E-2E9C52D27AC1}"/>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높은 경기 하방 위험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’23</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년은 선방</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그러나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’24</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년은 하방 위험 증대</a:t>
            </a:r>
          </a:p>
        </p:txBody>
      </p:sp>
      <p:grpSp>
        <p:nvGrpSpPr>
          <p:cNvPr id="181" name="그룹 180">
            <a:extLst>
              <a:ext uri="{FF2B5EF4-FFF2-40B4-BE49-F238E27FC236}">
                <a16:creationId xmlns:a16="http://schemas.microsoft.com/office/drawing/2014/main" id="{E25B63F4-6BA9-5005-E887-0C677BCFEEB4}"/>
              </a:ext>
            </a:extLst>
          </p:cNvPr>
          <p:cNvGrpSpPr/>
          <p:nvPr/>
        </p:nvGrpSpPr>
        <p:grpSpPr>
          <a:xfrm>
            <a:off x="471489" y="1211593"/>
            <a:ext cx="8615361" cy="3610129"/>
            <a:chOff x="470818" y="1225769"/>
            <a:chExt cx="8946232" cy="3933762"/>
          </a:xfrm>
        </p:grpSpPr>
        <p:sp>
          <p:nvSpPr>
            <p:cNvPr id="8" name="TextBox 7">
              <a:extLst>
                <a:ext uri="{FF2B5EF4-FFF2-40B4-BE49-F238E27FC236}">
                  <a16:creationId xmlns:a16="http://schemas.microsoft.com/office/drawing/2014/main" id="{6E6D5F73-3FE6-D01F-B780-8B36F486D9BD}"/>
                </a:ext>
              </a:extLst>
            </p:cNvPr>
            <p:cNvSpPr txBox="1"/>
            <p:nvPr/>
          </p:nvSpPr>
          <p:spPr>
            <a:xfrm>
              <a:off x="489000" y="4954548"/>
              <a:ext cx="8547051" cy="204983"/>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IMF, World Economic Outlook</a:t>
              </a:r>
            </a:p>
          </p:txBody>
        </p:sp>
        <p:sp>
          <p:nvSpPr>
            <p:cNvPr id="9" name="TextBox 8">
              <a:extLst>
                <a:ext uri="{FF2B5EF4-FFF2-40B4-BE49-F238E27FC236}">
                  <a16:creationId xmlns:a16="http://schemas.microsoft.com/office/drawing/2014/main" id="{8E8D2BB7-7D61-D68E-07F7-465EF4DB16BB}"/>
                </a:ext>
              </a:extLst>
            </p:cNvPr>
            <p:cNvSpPr txBox="1"/>
            <p:nvPr/>
          </p:nvSpPr>
          <p:spPr>
            <a:xfrm>
              <a:off x="470818" y="1225769"/>
              <a:ext cx="1339255" cy="3713326"/>
            </a:xfrm>
            <a:prstGeom prst="rect">
              <a:avLst/>
            </a:prstGeom>
            <a:solidFill>
              <a:srgbClr val="00B8F5"/>
            </a:solidFill>
          </p:spPr>
          <p:txBody>
            <a:bodyPr wrap="square" lIns="72000" tIns="0" rIns="72000" bIns="0" rtlCol="0" anchor="ctr">
              <a:noAutofit/>
            </a:bodyPr>
            <a:lstStyle/>
            <a:p>
              <a:pPr marL="0" marR="0" lvl="0" indent="0" algn="ctr" defTabSz="661751"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a:p>
              <a:pPr marL="0" marR="0" lvl="0" indent="0" algn="ctr" defTabSz="661751"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a:p>
              <a:pPr marL="0" marR="0" lvl="0" indent="0" algn="ctr" defTabSz="661751"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a:p>
              <a:pPr marL="0" marR="0" lvl="0" indent="0" algn="ctr" defTabSz="661751" rtl="0" eaLnBrk="1" fontAlgn="auto" latinLnBrk="0"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IMF</a:t>
              </a:r>
              <a:br>
                <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br>
              <a:r>
                <a:rPr kumimoji="0" lang="ko-KR" altLang="en-US"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경제성장률 전망</a:t>
              </a:r>
              <a:endParaRPr kumimoji="0" lang="en-US" altLang="ko-KR" sz="1300" b="1" i="0" u="none" strike="noStrike" kern="0" cap="none" spc="0" normalizeH="0" baseline="0" noProof="0" dirty="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0" name="직사각형 9">
              <a:extLst>
                <a:ext uri="{FF2B5EF4-FFF2-40B4-BE49-F238E27FC236}">
                  <a16:creationId xmlns:a16="http://schemas.microsoft.com/office/drawing/2014/main" id="{60736050-9E76-F343-D3BC-83EF76F61FCE}"/>
                </a:ext>
              </a:extLst>
            </p:cNvPr>
            <p:cNvSpPr/>
            <p:nvPr/>
          </p:nvSpPr>
          <p:spPr>
            <a:xfrm>
              <a:off x="488950" y="1225769"/>
              <a:ext cx="8928100" cy="3713326"/>
            </a:xfrm>
            <a:prstGeom prst="rect">
              <a:avLst/>
            </a:prstGeom>
            <a:noFill/>
            <a:ln w="6350" cap="flat" cmpd="sng" algn="ctr">
              <a:solidFill>
                <a:srgbClr val="00B8F5"/>
              </a:solid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dirty="0">
                <a:ln>
                  <a:noFill/>
                </a:ln>
                <a:solidFill>
                  <a:prstClr val="white"/>
                </a:solidFill>
                <a:effectLst/>
                <a:uLnTx/>
                <a:uFillTx/>
                <a:latin typeface="Arial"/>
                <a:ea typeface="KoPub돋움체 Medium"/>
                <a:cs typeface="+mn-cs"/>
              </a:endParaRPr>
            </a:p>
          </p:txBody>
        </p:sp>
        <p:grpSp>
          <p:nvGrpSpPr>
            <p:cNvPr id="11" name="그룹 10">
              <a:extLst>
                <a:ext uri="{FF2B5EF4-FFF2-40B4-BE49-F238E27FC236}">
                  <a16:creationId xmlns:a16="http://schemas.microsoft.com/office/drawing/2014/main" id="{7BEC94FC-EE88-C3F6-13E3-1C92BC6F7C43}"/>
                </a:ext>
              </a:extLst>
            </p:cNvPr>
            <p:cNvGrpSpPr/>
            <p:nvPr/>
          </p:nvGrpSpPr>
          <p:grpSpPr>
            <a:xfrm>
              <a:off x="838076" y="1467610"/>
              <a:ext cx="8218972" cy="3207593"/>
              <a:chOff x="838076" y="2410366"/>
              <a:chExt cx="8218972" cy="3207593"/>
            </a:xfrm>
          </p:grpSpPr>
          <p:pic>
            <p:nvPicPr>
              <p:cNvPr id="12" name="Picture 2" descr="International Monetary Fund - Wikipedia">
                <a:extLst>
                  <a:ext uri="{FF2B5EF4-FFF2-40B4-BE49-F238E27FC236}">
                    <a16:creationId xmlns:a16="http://schemas.microsoft.com/office/drawing/2014/main" id="{20314DA1-412C-1B29-531D-6379AE4E52F3}"/>
                  </a:ext>
                </a:extLst>
              </p:cNvPr>
              <p:cNvPicPr>
                <a:picLocks noChangeAspect="1" noChangeArrowheads="1"/>
              </p:cNvPicPr>
              <p:nvPr/>
            </p:nvPicPr>
            <p:blipFill>
              <a:blip r:embed="rId3" cstate="hqprint">
                <a:biLevel thresh="25000"/>
                <a:extLst>
                  <a:ext uri="{28A0092B-C50C-407E-A947-70E740481C1C}">
                    <a14:useLocalDpi xmlns:a14="http://schemas.microsoft.com/office/drawing/2010/main"/>
                  </a:ext>
                </a:extLst>
              </a:blip>
              <a:srcRect/>
              <a:stretch>
                <a:fillRect/>
              </a:stretch>
            </p:blipFill>
            <p:spPr bwMode="auto">
              <a:xfrm>
                <a:off x="838076" y="3278664"/>
                <a:ext cx="622872" cy="634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FEF93F8-8114-3CDB-9DDA-8E0B83C0A77C}"/>
                  </a:ext>
                </a:extLst>
              </p:cNvPr>
              <p:cNvSpPr txBox="1"/>
              <p:nvPr/>
            </p:nvSpPr>
            <p:spPr>
              <a:xfrm>
                <a:off x="3383531" y="2410366"/>
                <a:ext cx="2280455" cy="382878"/>
              </a:xfrm>
              <a:prstGeom prst="rect">
                <a:avLst/>
              </a:prstGeom>
              <a:noFill/>
            </p:spPr>
            <p:txBody>
              <a:bodyPr wrap="none" lIns="0" tIns="0" rIns="0" bIns="0" rtlCol="0">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2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2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ko-KR" altLang="en-US" sz="11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경제성장률 전망</a:t>
                </a:r>
              </a:p>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전망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vs. 2023</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전망</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p>
            </p:txBody>
          </p:sp>
          <p:sp>
            <p:nvSpPr>
              <p:cNvPr id="22" name="TextBox 21">
                <a:extLst>
                  <a:ext uri="{FF2B5EF4-FFF2-40B4-BE49-F238E27FC236}">
                    <a16:creationId xmlns:a16="http://schemas.microsoft.com/office/drawing/2014/main" id="{268441E1-EB23-D69E-E792-D7530EA4A25B}"/>
                  </a:ext>
                </a:extLst>
              </p:cNvPr>
              <p:cNvSpPr txBox="1"/>
              <p:nvPr/>
            </p:nvSpPr>
            <p:spPr>
              <a:xfrm>
                <a:off x="6309480" y="2410366"/>
                <a:ext cx="2280455" cy="382878"/>
              </a:xfrm>
              <a:prstGeom prst="rect">
                <a:avLst/>
              </a:prstGeom>
              <a:noFill/>
            </p:spPr>
            <p:txBody>
              <a:bodyPr wrap="none" lIns="0" tIns="0" rIns="0" bIns="0" rtlCol="0">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2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2024</a:t>
                </a:r>
                <a:r>
                  <a:rPr kumimoji="0" lang="ko-KR" altLang="en-US" sz="12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ko-KR" altLang="en-US" sz="110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경제성장률 전망 </a:t>
                </a:r>
              </a:p>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전망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vs. 2023</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전망</a:t>
                </a:r>
                <a:r>
                  <a:rPr kumimoji="0" lang="en-US" altLang="ko-KR" sz="1000" b="0"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p>
            </p:txBody>
          </p:sp>
          <p:grpSp>
            <p:nvGrpSpPr>
              <p:cNvPr id="23" name="그룹 22">
                <a:extLst>
                  <a:ext uri="{FF2B5EF4-FFF2-40B4-BE49-F238E27FC236}">
                    <a16:creationId xmlns:a16="http://schemas.microsoft.com/office/drawing/2014/main" id="{143AA00E-60E0-2490-7C60-C052C776F0F7}"/>
                  </a:ext>
                </a:extLst>
              </p:cNvPr>
              <p:cNvGrpSpPr/>
              <p:nvPr/>
            </p:nvGrpSpPr>
            <p:grpSpPr>
              <a:xfrm>
                <a:off x="2168683" y="2860053"/>
                <a:ext cx="6888365" cy="2757906"/>
                <a:chOff x="2168683" y="2943943"/>
                <a:chExt cx="6888365" cy="2757906"/>
              </a:xfrm>
            </p:grpSpPr>
            <p:sp>
              <p:nvSpPr>
                <p:cNvPr id="24" name="직사각형 23">
                  <a:extLst>
                    <a:ext uri="{FF2B5EF4-FFF2-40B4-BE49-F238E27FC236}">
                      <a16:creationId xmlns:a16="http://schemas.microsoft.com/office/drawing/2014/main" id="{1ED742C7-1C9B-590C-CEC1-31C4B35CBE36}"/>
                    </a:ext>
                  </a:extLst>
                </p:cNvPr>
                <p:cNvSpPr/>
                <p:nvPr/>
              </p:nvSpPr>
              <p:spPr>
                <a:xfrm rot="5400000" flipH="1" flipV="1">
                  <a:off x="3382699" y="2955068"/>
                  <a:ext cx="2747613" cy="2745948"/>
                </a:xfrm>
                <a:prstGeom prst="rect">
                  <a:avLst/>
                </a:prstGeom>
                <a:solidFill>
                  <a:sysClr val="window" lastClr="FFFFFF">
                    <a:lumMod val="95000"/>
                  </a:sysClr>
                </a:solidFill>
                <a:ln w="12700" cap="flat" cmpd="sng" algn="ctr">
                  <a:no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dirty="0">
                    <a:ln>
                      <a:noFill/>
                    </a:ln>
                    <a:solidFill>
                      <a:prstClr val="white"/>
                    </a:solidFill>
                    <a:effectLst/>
                    <a:uLnTx/>
                    <a:uFillTx/>
                    <a:latin typeface="Arial"/>
                    <a:ea typeface="KoPub돋움체 Medium"/>
                    <a:cs typeface="+mn-cs"/>
                  </a:endParaRPr>
                </a:p>
              </p:txBody>
            </p:sp>
            <p:grpSp>
              <p:nvGrpSpPr>
                <p:cNvPr id="25" name="그룹 24">
                  <a:extLst>
                    <a:ext uri="{FF2B5EF4-FFF2-40B4-BE49-F238E27FC236}">
                      <a16:creationId xmlns:a16="http://schemas.microsoft.com/office/drawing/2014/main" id="{D8DDF9A3-14D8-14BB-5E67-D602DB9BFB16}"/>
                    </a:ext>
                  </a:extLst>
                </p:cNvPr>
                <p:cNvGrpSpPr/>
                <p:nvPr/>
              </p:nvGrpSpPr>
              <p:grpSpPr>
                <a:xfrm>
                  <a:off x="2168684" y="3025204"/>
                  <a:ext cx="687112" cy="250588"/>
                  <a:chOff x="1838484" y="2104730"/>
                  <a:chExt cx="687112" cy="250588"/>
                </a:xfrm>
              </p:grpSpPr>
              <p:sp>
                <p:nvSpPr>
                  <p:cNvPr id="179" name="TextBox 178">
                    <a:extLst>
                      <a:ext uri="{FF2B5EF4-FFF2-40B4-BE49-F238E27FC236}">
                        <a16:creationId xmlns:a16="http://schemas.microsoft.com/office/drawing/2014/main" id="{40AB728C-F359-9C45-9B46-8A703A972A6D}"/>
                      </a:ext>
                    </a:extLst>
                  </p:cNvPr>
                  <p:cNvSpPr txBox="1"/>
                  <p:nvPr/>
                </p:nvSpPr>
                <p:spPr>
                  <a:xfrm>
                    <a:off x="2140875" y="2149234"/>
                    <a:ext cx="384721"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a:t>
                    </a: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세계</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180" name="그림 179">
                    <a:extLst>
                      <a:ext uri="{FF2B5EF4-FFF2-40B4-BE49-F238E27FC236}">
                        <a16:creationId xmlns:a16="http://schemas.microsoft.com/office/drawing/2014/main" id="{ECFF67DB-9A7F-C6A5-59F4-60B098FC7C4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38484" y="2104730"/>
                    <a:ext cx="251138" cy="250588"/>
                  </a:xfrm>
                  <a:prstGeom prst="flowChartConnector">
                    <a:avLst/>
                  </a:prstGeom>
                </p:spPr>
              </p:pic>
            </p:grpSp>
            <p:grpSp>
              <p:nvGrpSpPr>
                <p:cNvPr id="26" name="그룹 25">
                  <a:extLst>
                    <a:ext uri="{FF2B5EF4-FFF2-40B4-BE49-F238E27FC236}">
                      <a16:creationId xmlns:a16="http://schemas.microsoft.com/office/drawing/2014/main" id="{CD8534B3-B92B-C51B-79DF-DCE54D2B0AFD}"/>
                    </a:ext>
                  </a:extLst>
                </p:cNvPr>
                <p:cNvGrpSpPr/>
                <p:nvPr/>
              </p:nvGrpSpPr>
              <p:grpSpPr>
                <a:xfrm>
                  <a:off x="2168684" y="3417722"/>
                  <a:ext cx="533222" cy="250588"/>
                  <a:chOff x="1838484" y="2451818"/>
                  <a:chExt cx="533222" cy="250588"/>
                </a:xfrm>
              </p:grpSpPr>
              <p:sp>
                <p:nvSpPr>
                  <p:cNvPr id="170" name="TextBox 169">
                    <a:extLst>
                      <a:ext uri="{FF2B5EF4-FFF2-40B4-BE49-F238E27FC236}">
                        <a16:creationId xmlns:a16="http://schemas.microsoft.com/office/drawing/2014/main" id="{7AED4033-4C5A-E1DE-928C-D7386DD06453}"/>
                      </a:ext>
                    </a:extLst>
                  </p:cNvPr>
                  <p:cNvSpPr txBox="1"/>
                  <p:nvPr/>
                </p:nvSpPr>
                <p:spPr>
                  <a:xfrm>
                    <a:off x="2140874" y="2496323"/>
                    <a:ext cx="230832"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미국</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171" name="그림 170">
                    <a:extLst>
                      <a:ext uri="{FF2B5EF4-FFF2-40B4-BE49-F238E27FC236}">
                        <a16:creationId xmlns:a16="http://schemas.microsoft.com/office/drawing/2014/main" id="{3D233D8E-3B5A-6248-F27A-2FE6D12DD101}"/>
                      </a:ext>
                    </a:extLst>
                  </p:cNvPr>
                  <p:cNvPicPr>
                    <a:picLocks noChangeAspect="1"/>
                  </p:cNvPicPr>
                  <p:nvPr/>
                </p:nvPicPr>
                <p:blipFill rotWithShape="1">
                  <a:blip r:embed="rId5"/>
                  <a:srcRect l="15581" r="15581"/>
                  <a:stretch/>
                </p:blipFill>
                <p:spPr>
                  <a:xfrm>
                    <a:off x="1838484" y="2451818"/>
                    <a:ext cx="250590" cy="250588"/>
                  </a:xfrm>
                  <a:prstGeom prst="ellipse">
                    <a:avLst/>
                  </a:prstGeom>
                </p:spPr>
              </p:pic>
            </p:grpSp>
            <p:grpSp>
              <p:nvGrpSpPr>
                <p:cNvPr id="27" name="그룹 26">
                  <a:extLst>
                    <a:ext uri="{FF2B5EF4-FFF2-40B4-BE49-F238E27FC236}">
                      <a16:creationId xmlns:a16="http://schemas.microsoft.com/office/drawing/2014/main" id="{3AFED07B-8D69-9C42-840B-816BAEDBB897}"/>
                    </a:ext>
                  </a:extLst>
                </p:cNvPr>
                <p:cNvGrpSpPr/>
                <p:nvPr/>
              </p:nvGrpSpPr>
              <p:grpSpPr>
                <a:xfrm>
                  <a:off x="2168684" y="4202755"/>
                  <a:ext cx="533223" cy="250588"/>
                  <a:chOff x="1838484" y="3145994"/>
                  <a:chExt cx="533223" cy="250588"/>
                </a:xfrm>
              </p:grpSpPr>
              <p:sp>
                <p:nvSpPr>
                  <p:cNvPr id="168" name="TextBox 167">
                    <a:extLst>
                      <a:ext uri="{FF2B5EF4-FFF2-40B4-BE49-F238E27FC236}">
                        <a16:creationId xmlns:a16="http://schemas.microsoft.com/office/drawing/2014/main" id="{E3CCA3E3-E8DF-66C3-912D-0C683738015F}"/>
                      </a:ext>
                    </a:extLst>
                  </p:cNvPr>
                  <p:cNvSpPr txBox="1"/>
                  <p:nvPr/>
                </p:nvSpPr>
                <p:spPr>
                  <a:xfrm>
                    <a:off x="2140875" y="3190501"/>
                    <a:ext cx="230832"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169" name="그림 168" descr="텍스트이(가) 표시된 사진&#10;&#10;자동 생성된 설명">
                    <a:extLst>
                      <a:ext uri="{FF2B5EF4-FFF2-40B4-BE49-F238E27FC236}">
                        <a16:creationId xmlns:a16="http://schemas.microsoft.com/office/drawing/2014/main" id="{141BB721-F189-4A76-B387-C1735200E740}"/>
                      </a:ext>
                    </a:extLst>
                  </p:cNvPr>
                  <p:cNvPicPr>
                    <a:picLocks noChangeAspect="1"/>
                  </p:cNvPicPr>
                  <p:nvPr/>
                </p:nvPicPr>
                <p:blipFill rotWithShape="1">
                  <a:blip r:embed="rId6"/>
                  <a:srcRect r="31163"/>
                  <a:stretch/>
                </p:blipFill>
                <p:spPr>
                  <a:xfrm>
                    <a:off x="1838484" y="3145994"/>
                    <a:ext cx="250590" cy="250588"/>
                  </a:xfrm>
                  <a:prstGeom prst="ellipse">
                    <a:avLst/>
                  </a:prstGeom>
                  <a:ln w="3175">
                    <a:noFill/>
                  </a:ln>
                </p:spPr>
              </p:pic>
            </p:grpSp>
            <p:grpSp>
              <p:nvGrpSpPr>
                <p:cNvPr id="28" name="그룹 27">
                  <a:extLst>
                    <a:ext uri="{FF2B5EF4-FFF2-40B4-BE49-F238E27FC236}">
                      <a16:creationId xmlns:a16="http://schemas.microsoft.com/office/drawing/2014/main" id="{E60A2F38-24D4-B32A-2A80-37E846A11C20}"/>
                    </a:ext>
                  </a:extLst>
                </p:cNvPr>
                <p:cNvGrpSpPr/>
                <p:nvPr/>
              </p:nvGrpSpPr>
              <p:grpSpPr>
                <a:xfrm>
                  <a:off x="2168685" y="4595271"/>
                  <a:ext cx="533222" cy="250588"/>
                  <a:chOff x="1838485" y="3493082"/>
                  <a:chExt cx="533222" cy="250588"/>
                </a:xfrm>
              </p:grpSpPr>
              <p:sp>
                <p:nvSpPr>
                  <p:cNvPr id="164" name="TextBox 163">
                    <a:extLst>
                      <a:ext uri="{FF2B5EF4-FFF2-40B4-BE49-F238E27FC236}">
                        <a16:creationId xmlns:a16="http://schemas.microsoft.com/office/drawing/2014/main" id="{00372FFC-ABB7-DAA7-F378-F53ACCA87A7B}"/>
                      </a:ext>
                    </a:extLst>
                  </p:cNvPr>
                  <p:cNvSpPr txBox="1"/>
                  <p:nvPr/>
                </p:nvSpPr>
                <p:spPr>
                  <a:xfrm>
                    <a:off x="2140875" y="3537590"/>
                    <a:ext cx="230832"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한국</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167" name="그림 166" descr="텍스트이(가) 표시된 사진&#10;&#10;자동 생성된 설명">
                    <a:extLst>
                      <a:ext uri="{FF2B5EF4-FFF2-40B4-BE49-F238E27FC236}">
                        <a16:creationId xmlns:a16="http://schemas.microsoft.com/office/drawing/2014/main" id="{946009D4-7C7E-1D6D-A612-49812902AFF7}"/>
                      </a:ext>
                    </a:extLst>
                  </p:cNvPr>
                  <p:cNvPicPr>
                    <a:picLocks noChangeAspect="1"/>
                  </p:cNvPicPr>
                  <p:nvPr/>
                </p:nvPicPr>
                <p:blipFill rotWithShape="1">
                  <a:blip r:embed="rId7"/>
                  <a:srcRect l="9943" t="7020" r="9943" b="7020"/>
                  <a:stretch/>
                </p:blipFill>
                <p:spPr>
                  <a:xfrm>
                    <a:off x="1838485" y="3493082"/>
                    <a:ext cx="251065" cy="250588"/>
                  </a:xfrm>
                  <a:prstGeom prst="ellipse">
                    <a:avLst/>
                  </a:prstGeom>
                  <a:ln w="3175">
                    <a:solidFill>
                      <a:sysClr val="window" lastClr="FFFFFF">
                        <a:lumMod val="75000"/>
                      </a:sysClr>
                    </a:solidFill>
                  </a:ln>
                </p:spPr>
              </p:pic>
            </p:grpSp>
            <p:sp>
              <p:nvSpPr>
                <p:cNvPr id="29" name="직사각형 28">
                  <a:extLst>
                    <a:ext uri="{FF2B5EF4-FFF2-40B4-BE49-F238E27FC236}">
                      <a16:creationId xmlns:a16="http://schemas.microsoft.com/office/drawing/2014/main" id="{6A75D933-4BD2-5B53-1CD3-5CF5FD2F7A00}"/>
                    </a:ext>
                  </a:extLst>
                </p:cNvPr>
                <p:cNvSpPr/>
                <p:nvPr/>
              </p:nvSpPr>
              <p:spPr>
                <a:xfrm rot="5400000" flipH="1" flipV="1">
                  <a:off x="6308647" y="2955069"/>
                  <a:ext cx="2747613" cy="2745947"/>
                </a:xfrm>
                <a:prstGeom prst="rect">
                  <a:avLst/>
                </a:prstGeom>
                <a:solidFill>
                  <a:srgbClr val="CDF2FF"/>
                </a:solidFill>
                <a:ln w="12700" cap="flat" cmpd="sng" algn="ctr">
                  <a:no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dirty="0">
                    <a:ln>
                      <a:noFill/>
                    </a:ln>
                    <a:solidFill>
                      <a:prstClr val="white"/>
                    </a:solidFill>
                    <a:effectLst/>
                    <a:uLnTx/>
                    <a:uFillTx/>
                    <a:latin typeface="Arial"/>
                    <a:ea typeface="KoPub돋움체 Medium"/>
                    <a:cs typeface="+mn-cs"/>
                  </a:endParaRPr>
                </a:p>
              </p:txBody>
            </p:sp>
            <p:sp>
              <p:nvSpPr>
                <p:cNvPr id="30" name="TextBox 29">
                  <a:extLst>
                    <a:ext uri="{FF2B5EF4-FFF2-40B4-BE49-F238E27FC236}">
                      <a16:creationId xmlns:a16="http://schemas.microsoft.com/office/drawing/2014/main" id="{90C304A5-D8AB-83F6-5AE4-F1C57392D516}"/>
                    </a:ext>
                  </a:extLst>
                </p:cNvPr>
                <p:cNvSpPr txBox="1"/>
                <p:nvPr/>
              </p:nvSpPr>
              <p:spPr>
                <a:xfrm>
                  <a:off x="2168685" y="5032288"/>
                  <a:ext cx="346249"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선진국</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1" name="TextBox 30">
                  <a:extLst>
                    <a:ext uri="{FF2B5EF4-FFF2-40B4-BE49-F238E27FC236}">
                      <a16:creationId xmlns:a16="http://schemas.microsoft.com/office/drawing/2014/main" id="{FAAADA21-1E1D-29B5-3718-E7D046EC6371}"/>
                    </a:ext>
                  </a:extLst>
                </p:cNvPr>
                <p:cNvSpPr txBox="1"/>
                <p:nvPr/>
              </p:nvSpPr>
              <p:spPr>
                <a:xfrm>
                  <a:off x="2168685" y="5424800"/>
                  <a:ext cx="346249"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신흥국</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cxnSp>
              <p:nvCxnSpPr>
                <p:cNvPr id="32" name="직선 연결선 31">
                  <a:extLst>
                    <a:ext uri="{FF2B5EF4-FFF2-40B4-BE49-F238E27FC236}">
                      <a16:creationId xmlns:a16="http://schemas.microsoft.com/office/drawing/2014/main" id="{398725F8-E640-4157-C783-5A2B928E3E12}"/>
                    </a:ext>
                  </a:extLst>
                </p:cNvPr>
                <p:cNvCxnSpPr>
                  <a:cxnSpLocks/>
                </p:cNvCxnSpPr>
                <p:nvPr/>
              </p:nvCxnSpPr>
              <p:spPr>
                <a:xfrm>
                  <a:off x="2168685" y="2954239"/>
                  <a:ext cx="6886743" cy="0"/>
                </a:xfrm>
                <a:prstGeom prst="line">
                  <a:avLst/>
                </a:prstGeom>
                <a:noFill/>
                <a:ln w="6350" cap="flat" cmpd="sng" algn="ctr">
                  <a:solidFill>
                    <a:sysClr val="window" lastClr="FFFFFF">
                      <a:lumMod val="75000"/>
                    </a:sysClr>
                  </a:solidFill>
                  <a:prstDash val="solid"/>
                  <a:miter lim="800000"/>
                </a:ln>
                <a:effectLst/>
              </p:spPr>
            </p:cxnSp>
            <p:cxnSp>
              <p:nvCxnSpPr>
                <p:cNvPr id="33" name="직선 연결선 32">
                  <a:extLst>
                    <a:ext uri="{FF2B5EF4-FFF2-40B4-BE49-F238E27FC236}">
                      <a16:creationId xmlns:a16="http://schemas.microsoft.com/office/drawing/2014/main" id="{B10ACA96-6695-854B-CFB3-54DE3192792A}"/>
                    </a:ext>
                  </a:extLst>
                </p:cNvPr>
                <p:cNvCxnSpPr>
                  <a:cxnSpLocks/>
                </p:cNvCxnSpPr>
                <p:nvPr/>
              </p:nvCxnSpPr>
              <p:spPr>
                <a:xfrm rot="5400000">
                  <a:off x="5612866" y="1865153"/>
                  <a:ext cx="0" cy="6888365"/>
                </a:xfrm>
                <a:prstGeom prst="line">
                  <a:avLst/>
                </a:prstGeom>
                <a:noFill/>
                <a:ln w="6350" cap="flat" cmpd="sng" algn="ctr">
                  <a:solidFill>
                    <a:sysClr val="window" lastClr="FFFFFF">
                      <a:lumMod val="75000"/>
                    </a:sysClr>
                  </a:solidFill>
                  <a:prstDash val="dash"/>
                  <a:miter lim="800000"/>
                </a:ln>
                <a:effectLst/>
              </p:spPr>
            </p:cxnSp>
            <p:cxnSp>
              <p:nvCxnSpPr>
                <p:cNvPr id="34" name="직선 연결선 33">
                  <a:extLst>
                    <a:ext uri="{FF2B5EF4-FFF2-40B4-BE49-F238E27FC236}">
                      <a16:creationId xmlns:a16="http://schemas.microsoft.com/office/drawing/2014/main" id="{4E8BE783-D3C1-82E4-317B-E1DC698679C3}"/>
                    </a:ext>
                  </a:extLst>
                </p:cNvPr>
                <p:cNvCxnSpPr>
                  <a:cxnSpLocks/>
                </p:cNvCxnSpPr>
                <p:nvPr/>
              </p:nvCxnSpPr>
              <p:spPr>
                <a:xfrm rot="5400000">
                  <a:off x="5612866" y="1472641"/>
                  <a:ext cx="0" cy="6888365"/>
                </a:xfrm>
                <a:prstGeom prst="line">
                  <a:avLst/>
                </a:prstGeom>
                <a:noFill/>
                <a:ln w="6350" cap="flat" cmpd="sng" algn="ctr">
                  <a:solidFill>
                    <a:sysClr val="window" lastClr="FFFFFF">
                      <a:lumMod val="75000"/>
                    </a:sysClr>
                  </a:solidFill>
                  <a:prstDash val="dash"/>
                  <a:miter lim="800000"/>
                </a:ln>
                <a:effectLst/>
              </p:spPr>
            </p:cxnSp>
            <p:cxnSp>
              <p:nvCxnSpPr>
                <p:cNvPr id="35" name="직선 연결선 34">
                  <a:extLst>
                    <a:ext uri="{FF2B5EF4-FFF2-40B4-BE49-F238E27FC236}">
                      <a16:creationId xmlns:a16="http://schemas.microsoft.com/office/drawing/2014/main" id="{6A3E1892-B207-0D8B-F33E-3B6E42AFC47E}"/>
                    </a:ext>
                  </a:extLst>
                </p:cNvPr>
                <p:cNvCxnSpPr>
                  <a:cxnSpLocks/>
                </p:cNvCxnSpPr>
                <p:nvPr/>
              </p:nvCxnSpPr>
              <p:spPr>
                <a:xfrm rot="5400000">
                  <a:off x="5612866" y="1080124"/>
                  <a:ext cx="0" cy="6888365"/>
                </a:xfrm>
                <a:prstGeom prst="line">
                  <a:avLst/>
                </a:prstGeom>
                <a:noFill/>
                <a:ln w="6350" cap="flat" cmpd="sng" algn="ctr">
                  <a:solidFill>
                    <a:sysClr val="window" lastClr="FFFFFF">
                      <a:lumMod val="75000"/>
                    </a:sysClr>
                  </a:solidFill>
                  <a:prstDash val="dash"/>
                  <a:miter lim="800000"/>
                </a:ln>
                <a:effectLst/>
              </p:spPr>
            </p:cxnSp>
            <p:grpSp>
              <p:nvGrpSpPr>
                <p:cNvPr id="36" name="그룹 35">
                  <a:extLst>
                    <a:ext uri="{FF2B5EF4-FFF2-40B4-BE49-F238E27FC236}">
                      <a16:creationId xmlns:a16="http://schemas.microsoft.com/office/drawing/2014/main" id="{6ABAC297-52B9-E708-130D-F946EDC956DB}"/>
                    </a:ext>
                  </a:extLst>
                </p:cNvPr>
                <p:cNvGrpSpPr/>
                <p:nvPr/>
              </p:nvGrpSpPr>
              <p:grpSpPr>
                <a:xfrm>
                  <a:off x="2168684" y="3810239"/>
                  <a:ext cx="648639" cy="250588"/>
                  <a:chOff x="1838484" y="2798906"/>
                  <a:chExt cx="648639" cy="250588"/>
                </a:xfrm>
              </p:grpSpPr>
              <p:sp>
                <p:nvSpPr>
                  <p:cNvPr id="162" name="TextBox 161">
                    <a:extLst>
                      <a:ext uri="{FF2B5EF4-FFF2-40B4-BE49-F238E27FC236}">
                        <a16:creationId xmlns:a16="http://schemas.microsoft.com/office/drawing/2014/main" id="{0E40B86A-7E98-387B-5604-D5F31A6F9F24}"/>
                      </a:ext>
                    </a:extLst>
                  </p:cNvPr>
                  <p:cNvSpPr txBox="1"/>
                  <p:nvPr/>
                </p:nvSpPr>
                <p:spPr>
                  <a:xfrm>
                    <a:off x="2140874" y="2843412"/>
                    <a:ext cx="346249" cy="161583"/>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유로존</a:t>
                    </a:r>
                    <a:endPar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163" name="그림 162">
                    <a:extLst>
                      <a:ext uri="{FF2B5EF4-FFF2-40B4-BE49-F238E27FC236}">
                        <a16:creationId xmlns:a16="http://schemas.microsoft.com/office/drawing/2014/main" id="{4599337C-E92D-D707-4E6B-7939F317DB3D}"/>
                      </a:ext>
                    </a:extLst>
                  </p:cNvPr>
                  <p:cNvPicPr>
                    <a:picLocks noChangeAspect="1"/>
                  </p:cNvPicPr>
                  <p:nvPr/>
                </p:nvPicPr>
                <p:blipFill>
                  <a:blip r:embed="rId8"/>
                  <a:stretch>
                    <a:fillRect/>
                  </a:stretch>
                </p:blipFill>
                <p:spPr>
                  <a:xfrm>
                    <a:off x="1838484" y="2798906"/>
                    <a:ext cx="250590" cy="250588"/>
                  </a:xfrm>
                  <a:prstGeom prst="ellipse">
                    <a:avLst/>
                  </a:prstGeom>
                </p:spPr>
              </p:pic>
            </p:grpSp>
            <p:cxnSp>
              <p:nvCxnSpPr>
                <p:cNvPr id="37" name="직선 연결선 36">
                  <a:extLst>
                    <a:ext uri="{FF2B5EF4-FFF2-40B4-BE49-F238E27FC236}">
                      <a16:creationId xmlns:a16="http://schemas.microsoft.com/office/drawing/2014/main" id="{1B7640DB-F36B-C723-54D9-BE969791792D}"/>
                    </a:ext>
                  </a:extLst>
                </p:cNvPr>
                <p:cNvCxnSpPr>
                  <a:cxnSpLocks/>
                </p:cNvCxnSpPr>
                <p:nvPr/>
              </p:nvCxnSpPr>
              <p:spPr>
                <a:xfrm rot="5400000">
                  <a:off x="5612866" y="687608"/>
                  <a:ext cx="0" cy="6888365"/>
                </a:xfrm>
                <a:prstGeom prst="line">
                  <a:avLst/>
                </a:prstGeom>
                <a:noFill/>
                <a:ln w="6350" cap="flat" cmpd="sng" algn="ctr">
                  <a:solidFill>
                    <a:sysClr val="window" lastClr="FFFFFF">
                      <a:lumMod val="75000"/>
                    </a:sysClr>
                  </a:solidFill>
                  <a:prstDash val="dash"/>
                  <a:miter lim="800000"/>
                </a:ln>
                <a:effectLst/>
              </p:spPr>
            </p:cxnSp>
            <p:cxnSp>
              <p:nvCxnSpPr>
                <p:cNvPr id="38" name="직선 연결선 37">
                  <a:extLst>
                    <a:ext uri="{FF2B5EF4-FFF2-40B4-BE49-F238E27FC236}">
                      <a16:creationId xmlns:a16="http://schemas.microsoft.com/office/drawing/2014/main" id="{79431CF5-4916-6FA8-B179-5106421118D3}"/>
                    </a:ext>
                  </a:extLst>
                </p:cNvPr>
                <p:cNvCxnSpPr>
                  <a:cxnSpLocks/>
                </p:cNvCxnSpPr>
                <p:nvPr/>
              </p:nvCxnSpPr>
              <p:spPr>
                <a:xfrm rot="5400000">
                  <a:off x="5612866" y="295091"/>
                  <a:ext cx="0" cy="6888365"/>
                </a:xfrm>
                <a:prstGeom prst="line">
                  <a:avLst/>
                </a:prstGeom>
                <a:noFill/>
                <a:ln w="6350" cap="flat" cmpd="sng" algn="ctr">
                  <a:solidFill>
                    <a:sysClr val="window" lastClr="FFFFFF">
                      <a:lumMod val="75000"/>
                    </a:sysClr>
                  </a:solidFill>
                  <a:prstDash val="dash"/>
                  <a:miter lim="800000"/>
                </a:ln>
                <a:effectLst/>
              </p:spPr>
            </p:cxnSp>
            <p:cxnSp>
              <p:nvCxnSpPr>
                <p:cNvPr id="39" name="직선 연결선 38">
                  <a:extLst>
                    <a:ext uri="{FF2B5EF4-FFF2-40B4-BE49-F238E27FC236}">
                      <a16:creationId xmlns:a16="http://schemas.microsoft.com/office/drawing/2014/main" id="{1C585BB3-D288-06CB-0D36-C092FB765041}"/>
                    </a:ext>
                  </a:extLst>
                </p:cNvPr>
                <p:cNvCxnSpPr>
                  <a:cxnSpLocks/>
                </p:cNvCxnSpPr>
                <p:nvPr/>
              </p:nvCxnSpPr>
              <p:spPr>
                <a:xfrm rot="5400000">
                  <a:off x="5612866" y="-97426"/>
                  <a:ext cx="0" cy="6888365"/>
                </a:xfrm>
                <a:prstGeom prst="line">
                  <a:avLst/>
                </a:prstGeom>
                <a:noFill/>
                <a:ln w="6350" cap="flat" cmpd="sng" algn="ctr">
                  <a:solidFill>
                    <a:sysClr val="window" lastClr="FFFFFF">
                      <a:lumMod val="75000"/>
                    </a:sysClr>
                  </a:solidFill>
                  <a:prstDash val="dash"/>
                  <a:miter lim="800000"/>
                </a:ln>
                <a:effectLst/>
              </p:spPr>
            </p:cxnSp>
            <p:cxnSp>
              <p:nvCxnSpPr>
                <p:cNvPr id="40" name="직선 연결선 39">
                  <a:extLst>
                    <a:ext uri="{FF2B5EF4-FFF2-40B4-BE49-F238E27FC236}">
                      <a16:creationId xmlns:a16="http://schemas.microsoft.com/office/drawing/2014/main" id="{488DF2E5-09E8-9070-79DB-9B9163550F76}"/>
                    </a:ext>
                  </a:extLst>
                </p:cNvPr>
                <p:cNvCxnSpPr>
                  <a:cxnSpLocks/>
                </p:cNvCxnSpPr>
                <p:nvPr/>
              </p:nvCxnSpPr>
              <p:spPr>
                <a:xfrm>
                  <a:off x="2168685" y="5701849"/>
                  <a:ext cx="6886743" cy="0"/>
                </a:xfrm>
                <a:prstGeom prst="line">
                  <a:avLst/>
                </a:prstGeom>
                <a:noFill/>
                <a:ln w="6350" cap="flat" cmpd="sng" algn="ctr">
                  <a:solidFill>
                    <a:sysClr val="window" lastClr="FFFFFF">
                      <a:lumMod val="75000"/>
                    </a:sysClr>
                  </a:solidFill>
                  <a:prstDash val="solid"/>
                  <a:miter lim="800000"/>
                </a:ln>
                <a:effectLst/>
              </p:spPr>
            </p:cxnSp>
            <p:grpSp>
              <p:nvGrpSpPr>
                <p:cNvPr id="41" name="그룹 40">
                  <a:extLst>
                    <a:ext uri="{FF2B5EF4-FFF2-40B4-BE49-F238E27FC236}">
                      <a16:creationId xmlns:a16="http://schemas.microsoft.com/office/drawing/2014/main" id="{B0CD128D-0DAF-0DAE-CBAD-145021AF0A48}"/>
                    </a:ext>
                  </a:extLst>
                </p:cNvPr>
                <p:cNvGrpSpPr/>
                <p:nvPr/>
              </p:nvGrpSpPr>
              <p:grpSpPr>
                <a:xfrm>
                  <a:off x="3548757" y="2943943"/>
                  <a:ext cx="1245144" cy="2690469"/>
                  <a:chOff x="3023102" y="2047374"/>
                  <a:chExt cx="1245144" cy="2379089"/>
                </a:xfrm>
              </p:grpSpPr>
              <p:sp>
                <p:nvSpPr>
                  <p:cNvPr id="130" name="TextBox 129">
                    <a:extLst>
                      <a:ext uri="{FF2B5EF4-FFF2-40B4-BE49-F238E27FC236}">
                        <a16:creationId xmlns:a16="http://schemas.microsoft.com/office/drawing/2014/main" id="{69C989B5-AAD8-61D2-0EF3-D52051E218FA}"/>
                      </a:ext>
                    </a:extLst>
                  </p:cNvPr>
                  <p:cNvSpPr txBox="1"/>
                  <p:nvPr/>
                </p:nvSpPr>
                <p:spPr>
                  <a:xfrm>
                    <a:off x="3908698" y="3782819"/>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1.5%</a:t>
                    </a:r>
                  </a:p>
                </p:txBody>
              </p:sp>
              <p:sp>
                <p:nvSpPr>
                  <p:cNvPr id="131" name="TextBox 130">
                    <a:extLst>
                      <a:ext uri="{FF2B5EF4-FFF2-40B4-BE49-F238E27FC236}">
                        <a16:creationId xmlns:a16="http://schemas.microsoft.com/office/drawing/2014/main" id="{7F0006E0-F31F-28E1-0E49-836A428ECA07}"/>
                      </a:ext>
                    </a:extLst>
                  </p:cNvPr>
                  <p:cNvSpPr txBox="1"/>
                  <p:nvPr/>
                </p:nvSpPr>
                <p:spPr>
                  <a:xfrm>
                    <a:off x="3868750" y="4129908"/>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4.0%</a:t>
                    </a:r>
                  </a:p>
                </p:txBody>
              </p:sp>
              <p:sp>
                <p:nvSpPr>
                  <p:cNvPr id="132" name="TextBox 131">
                    <a:extLst>
                      <a:ext uri="{FF2B5EF4-FFF2-40B4-BE49-F238E27FC236}">
                        <a16:creationId xmlns:a16="http://schemas.microsoft.com/office/drawing/2014/main" id="{6F6C7798-FC2F-EC97-3F39-BC567969534D}"/>
                      </a:ext>
                    </a:extLst>
                  </p:cNvPr>
                  <p:cNvSpPr txBox="1"/>
                  <p:nvPr/>
                </p:nvSpPr>
                <p:spPr>
                  <a:xfrm>
                    <a:off x="3875408" y="2047374"/>
                    <a:ext cx="39283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3.0%</a:t>
                    </a:r>
                  </a:p>
                </p:txBody>
              </p:sp>
              <p:sp>
                <p:nvSpPr>
                  <p:cNvPr id="133" name="TextBox 132">
                    <a:extLst>
                      <a:ext uri="{FF2B5EF4-FFF2-40B4-BE49-F238E27FC236}">
                        <a16:creationId xmlns:a16="http://schemas.microsoft.com/office/drawing/2014/main" id="{06E542A3-ED24-7925-6321-1957232878BB}"/>
                      </a:ext>
                    </a:extLst>
                  </p:cNvPr>
                  <p:cNvSpPr txBox="1"/>
                  <p:nvPr/>
                </p:nvSpPr>
                <p:spPr>
                  <a:xfrm>
                    <a:off x="3915357" y="2394463"/>
                    <a:ext cx="352889"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2.1%</a:t>
                    </a:r>
                  </a:p>
                </p:txBody>
              </p:sp>
              <p:sp>
                <p:nvSpPr>
                  <p:cNvPr id="134" name="TextBox 133">
                    <a:extLst>
                      <a:ext uri="{FF2B5EF4-FFF2-40B4-BE49-F238E27FC236}">
                        <a16:creationId xmlns:a16="http://schemas.microsoft.com/office/drawing/2014/main" id="{C5BB2378-583C-6CE0-5C03-C413D4C76964}"/>
                      </a:ext>
                    </a:extLst>
                  </p:cNvPr>
                  <p:cNvSpPr txBox="1"/>
                  <p:nvPr/>
                </p:nvSpPr>
                <p:spPr>
                  <a:xfrm>
                    <a:off x="3873744" y="3088640"/>
                    <a:ext cx="39450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5.0%</a:t>
                    </a:r>
                  </a:p>
                </p:txBody>
              </p:sp>
              <p:sp>
                <p:nvSpPr>
                  <p:cNvPr id="135" name="TextBox 134">
                    <a:extLst>
                      <a:ext uri="{FF2B5EF4-FFF2-40B4-BE49-F238E27FC236}">
                        <a16:creationId xmlns:a16="http://schemas.microsoft.com/office/drawing/2014/main" id="{E1518746-84D9-B1F1-FA7C-A5310EBBAED2}"/>
                      </a:ext>
                    </a:extLst>
                  </p:cNvPr>
                  <p:cNvSpPr txBox="1"/>
                  <p:nvPr/>
                </p:nvSpPr>
                <p:spPr>
                  <a:xfrm>
                    <a:off x="3887060" y="2741551"/>
                    <a:ext cx="38118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0.7%</a:t>
                    </a:r>
                  </a:p>
                </p:txBody>
              </p:sp>
              <p:sp>
                <p:nvSpPr>
                  <p:cNvPr id="138" name="TextBox 137">
                    <a:extLst>
                      <a:ext uri="{FF2B5EF4-FFF2-40B4-BE49-F238E27FC236}">
                        <a16:creationId xmlns:a16="http://schemas.microsoft.com/office/drawing/2014/main" id="{C0E836C8-8733-49FA-D714-2B7F9EE7EA38}"/>
                      </a:ext>
                    </a:extLst>
                  </p:cNvPr>
                  <p:cNvSpPr txBox="1"/>
                  <p:nvPr/>
                </p:nvSpPr>
                <p:spPr>
                  <a:xfrm>
                    <a:off x="3903706" y="3435730"/>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1.4%</a:t>
                    </a:r>
                  </a:p>
                </p:txBody>
              </p:sp>
              <p:sp>
                <p:nvSpPr>
                  <p:cNvPr id="139" name="TextBox 138">
                    <a:extLst>
                      <a:ext uri="{FF2B5EF4-FFF2-40B4-BE49-F238E27FC236}">
                        <a16:creationId xmlns:a16="http://schemas.microsoft.com/office/drawing/2014/main" id="{EB79F09D-A486-8B93-CFEF-3C54DC3CF6B7}"/>
                      </a:ext>
                    </a:extLst>
                  </p:cNvPr>
                  <p:cNvSpPr txBox="1"/>
                  <p:nvPr/>
                </p:nvSpPr>
                <p:spPr>
                  <a:xfrm>
                    <a:off x="3064714" y="3782818"/>
                    <a:ext cx="35788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1.3%</a:t>
                    </a:r>
                  </a:p>
                </p:txBody>
              </p:sp>
              <p:sp>
                <p:nvSpPr>
                  <p:cNvPr id="140" name="TextBox 139">
                    <a:extLst>
                      <a:ext uri="{FF2B5EF4-FFF2-40B4-BE49-F238E27FC236}">
                        <a16:creationId xmlns:a16="http://schemas.microsoft.com/office/drawing/2014/main" id="{80672A0C-560A-D52C-6E03-405B7595607D}"/>
                      </a:ext>
                    </a:extLst>
                  </p:cNvPr>
                  <p:cNvSpPr txBox="1"/>
                  <p:nvPr/>
                </p:nvSpPr>
                <p:spPr>
                  <a:xfrm>
                    <a:off x="3031424" y="4129909"/>
                    <a:ext cx="39117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3.9%</a:t>
                    </a:r>
                  </a:p>
                </p:txBody>
              </p:sp>
              <p:sp>
                <p:nvSpPr>
                  <p:cNvPr id="141" name="TextBox 140">
                    <a:extLst>
                      <a:ext uri="{FF2B5EF4-FFF2-40B4-BE49-F238E27FC236}">
                        <a16:creationId xmlns:a16="http://schemas.microsoft.com/office/drawing/2014/main" id="{D5332784-0620-8432-6D22-4FBEB3DBE57A}"/>
                      </a:ext>
                    </a:extLst>
                  </p:cNvPr>
                  <p:cNvSpPr txBox="1"/>
                  <p:nvPr/>
                </p:nvSpPr>
                <p:spPr>
                  <a:xfrm>
                    <a:off x="3034755" y="2047374"/>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2.8%</a:t>
                    </a:r>
                  </a:p>
                </p:txBody>
              </p:sp>
              <p:sp>
                <p:nvSpPr>
                  <p:cNvPr id="143" name="TextBox 142">
                    <a:extLst>
                      <a:ext uri="{FF2B5EF4-FFF2-40B4-BE49-F238E27FC236}">
                        <a16:creationId xmlns:a16="http://schemas.microsoft.com/office/drawing/2014/main" id="{FBA33A54-9AAF-F379-3B1C-5E9CF3A1BD54}"/>
                      </a:ext>
                    </a:extLst>
                  </p:cNvPr>
                  <p:cNvSpPr txBox="1"/>
                  <p:nvPr/>
                </p:nvSpPr>
                <p:spPr>
                  <a:xfrm>
                    <a:off x="3059719" y="2394463"/>
                    <a:ext cx="362877"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1.6%</a:t>
                    </a:r>
                  </a:p>
                </p:txBody>
              </p:sp>
              <p:sp>
                <p:nvSpPr>
                  <p:cNvPr id="144" name="TextBox 143">
                    <a:extLst>
                      <a:ext uri="{FF2B5EF4-FFF2-40B4-BE49-F238E27FC236}">
                        <a16:creationId xmlns:a16="http://schemas.microsoft.com/office/drawing/2014/main" id="{22A25AF4-CBEC-2A9A-EE97-910C2D2105C2}"/>
                      </a:ext>
                    </a:extLst>
                  </p:cNvPr>
                  <p:cNvSpPr txBox="1"/>
                  <p:nvPr/>
                </p:nvSpPr>
                <p:spPr>
                  <a:xfrm>
                    <a:off x="3039747" y="3088641"/>
                    <a:ext cx="38285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5.2%</a:t>
                    </a:r>
                  </a:p>
                </p:txBody>
              </p:sp>
              <p:sp>
                <p:nvSpPr>
                  <p:cNvPr id="145" name="TextBox 144">
                    <a:extLst>
                      <a:ext uri="{FF2B5EF4-FFF2-40B4-BE49-F238E27FC236}">
                        <a16:creationId xmlns:a16="http://schemas.microsoft.com/office/drawing/2014/main" id="{507CD53B-AAD4-CECD-378A-5C85BDD894DA}"/>
                      </a:ext>
                    </a:extLst>
                  </p:cNvPr>
                  <p:cNvSpPr txBox="1"/>
                  <p:nvPr/>
                </p:nvSpPr>
                <p:spPr>
                  <a:xfrm>
                    <a:off x="3023102" y="2741552"/>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0.8%</a:t>
                    </a:r>
                  </a:p>
                </p:txBody>
              </p:sp>
              <p:sp>
                <p:nvSpPr>
                  <p:cNvPr id="146" name="TextBox 145">
                    <a:extLst>
                      <a:ext uri="{FF2B5EF4-FFF2-40B4-BE49-F238E27FC236}">
                        <a16:creationId xmlns:a16="http://schemas.microsoft.com/office/drawing/2014/main" id="{39A44805-AC34-2923-C8FD-6EF36CE974A2}"/>
                      </a:ext>
                    </a:extLst>
                  </p:cNvPr>
                  <p:cNvSpPr txBox="1"/>
                  <p:nvPr/>
                </p:nvSpPr>
                <p:spPr>
                  <a:xfrm>
                    <a:off x="3063050" y="3435729"/>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1.5%</a:t>
                    </a:r>
                  </a:p>
                </p:txBody>
              </p:sp>
              <p:grpSp>
                <p:nvGrpSpPr>
                  <p:cNvPr id="149" name="그룹 148">
                    <a:extLst>
                      <a:ext uri="{FF2B5EF4-FFF2-40B4-BE49-F238E27FC236}">
                        <a16:creationId xmlns:a16="http://schemas.microsoft.com/office/drawing/2014/main" id="{47890732-F102-8553-15F6-C70DBCE4F438}"/>
                      </a:ext>
                    </a:extLst>
                  </p:cNvPr>
                  <p:cNvGrpSpPr/>
                  <p:nvPr/>
                </p:nvGrpSpPr>
                <p:grpSpPr>
                  <a:xfrm>
                    <a:off x="3625810" y="2160775"/>
                    <a:ext cx="94578" cy="2221033"/>
                    <a:chOff x="5154802" y="2160775"/>
                    <a:chExt cx="94578" cy="2221033"/>
                  </a:xfrm>
                </p:grpSpPr>
                <p:sp>
                  <p:nvSpPr>
                    <p:cNvPr id="150" name="TextBox 149">
                      <a:extLst>
                        <a:ext uri="{FF2B5EF4-FFF2-40B4-BE49-F238E27FC236}">
                          <a16:creationId xmlns:a16="http://schemas.microsoft.com/office/drawing/2014/main" id="{0DA1E687-3DFC-3315-0B14-917779DB97F9}"/>
                        </a:ext>
                      </a:extLst>
                    </p:cNvPr>
                    <p:cNvSpPr txBox="1"/>
                    <p:nvPr/>
                  </p:nvSpPr>
                  <p:spPr>
                    <a:xfrm>
                      <a:off x="5154802" y="3896220"/>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4" name="TextBox 153">
                      <a:extLst>
                        <a:ext uri="{FF2B5EF4-FFF2-40B4-BE49-F238E27FC236}">
                          <a16:creationId xmlns:a16="http://schemas.microsoft.com/office/drawing/2014/main" id="{C3890CB8-7144-8A55-8FF4-921D269D1532}"/>
                        </a:ext>
                      </a:extLst>
                    </p:cNvPr>
                    <p:cNvSpPr txBox="1"/>
                    <p:nvPr/>
                  </p:nvSpPr>
                  <p:spPr>
                    <a:xfrm>
                      <a:off x="5154802" y="4243309"/>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5" name="TextBox 154">
                      <a:extLst>
                        <a:ext uri="{FF2B5EF4-FFF2-40B4-BE49-F238E27FC236}">
                          <a16:creationId xmlns:a16="http://schemas.microsoft.com/office/drawing/2014/main" id="{56B1A865-A50E-C8B0-AF6F-9075D587CA6D}"/>
                        </a:ext>
                      </a:extLst>
                    </p:cNvPr>
                    <p:cNvSpPr txBox="1"/>
                    <p:nvPr/>
                  </p:nvSpPr>
                  <p:spPr>
                    <a:xfrm>
                      <a:off x="5154802" y="2160775"/>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7" name="TextBox 156">
                      <a:extLst>
                        <a:ext uri="{FF2B5EF4-FFF2-40B4-BE49-F238E27FC236}">
                          <a16:creationId xmlns:a16="http://schemas.microsoft.com/office/drawing/2014/main" id="{289EA2EE-F260-4561-DA67-07192793D8C5}"/>
                        </a:ext>
                      </a:extLst>
                    </p:cNvPr>
                    <p:cNvSpPr txBox="1"/>
                    <p:nvPr/>
                  </p:nvSpPr>
                  <p:spPr>
                    <a:xfrm>
                      <a:off x="5154802" y="2507864"/>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8" name="TextBox 157">
                      <a:extLst>
                        <a:ext uri="{FF2B5EF4-FFF2-40B4-BE49-F238E27FC236}">
                          <a16:creationId xmlns:a16="http://schemas.microsoft.com/office/drawing/2014/main" id="{A83007CD-4509-4054-3DC9-2539B771CBC9}"/>
                        </a:ext>
                      </a:extLst>
                    </p:cNvPr>
                    <p:cNvSpPr txBox="1"/>
                    <p:nvPr/>
                  </p:nvSpPr>
                  <p:spPr>
                    <a:xfrm>
                      <a:off x="5154802" y="3202042"/>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9" name="TextBox 158">
                      <a:extLst>
                        <a:ext uri="{FF2B5EF4-FFF2-40B4-BE49-F238E27FC236}">
                          <a16:creationId xmlns:a16="http://schemas.microsoft.com/office/drawing/2014/main" id="{2E36E677-6407-9321-D1A3-B01EF73FC28E}"/>
                        </a:ext>
                      </a:extLst>
                    </p:cNvPr>
                    <p:cNvSpPr txBox="1"/>
                    <p:nvPr/>
                  </p:nvSpPr>
                  <p:spPr>
                    <a:xfrm>
                      <a:off x="5154802" y="2854953"/>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60" name="TextBox 159">
                      <a:extLst>
                        <a:ext uri="{FF2B5EF4-FFF2-40B4-BE49-F238E27FC236}">
                          <a16:creationId xmlns:a16="http://schemas.microsoft.com/office/drawing/2014/main" id="{B392AC4C-80A4-A562-1BA9-A13C145FB8C4}"/>
                        </a:ext>
                      </a:extLst>
                    </p:cNvPr>
                    <p:cNvSpPr txBox="1"/>
                    <p:nvPr/>
                  </p:nvSpPr>
                  <p:spPr>
                    <a:xfrm>
                      <a:off x="5154802" y="3549131"/>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grpSp>
            </p:grpSp>
            <p:grpSp>
              <p:nvGrpSpPr>
                <p:cNvPr id="42" name="그룹 41">
                  <a:extLst>
                    <a:ext uri="{FF2B5EF4-FFF2-40B4-BE49-F238E27FC236}">
                      <a16:creationId xmlns:a16="http://schemas.microsoft.com/office/drawing/2014/main" id="{BFF8FC6B-A156-187C-C45F-230BD69C69DC}"/>
                    </a:ext>
                  </a:extLst>
                </p:cNvPr>
                <p:cNvGrpSpPr/>
                <p:nvPr/>
              </p:nvGrpSpPr>
              <p:grpSpPr>
                <a:xfrm>
                  <a:off x="6479698" y="2943943"/>
                  <a:ext cx="1240151" cy="2690468"/>
                  <a:chOff x="3028095" y="2047374"/>
                  <a:chExt cx="1240151" cy="2379088"/>
                </a:xfrm>
              </p:grpSpPr>
              <p:sp>
                <p:nvSpPr>
                  <p:cNvPr id="43" name="TextBox 42">
                    <a:extLst>
                      <a:ext uri="{FF2B5EF4-FFF2-40B4-BE49-F238E27FC236}">
                        <a16:creationId xmlns:a16="http://schemas.microsoft.com/office/drawing/2014/main" id="{BB71178A-1E63-F9D0-ABAC-2625076DC2B5}"/>
                      </a:ext>
                    </a:extLst>
                  </p:cNvPr>
                  <p:cNvSpPr txBox="1"/>
                  <p:nvPr/>
                </p:nvSpPr>
                <p:spPr>
                  <a:xfrm>
                    <a:off x="3903706" y="3782818"/>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1.4%</a:t>
                    </a:r>
                  </a:p>
                </p:txBody>
              </p:sp>
              <p:sp>
                <p:nvSpPr>
                  <p:cNvPr id="44" name="TextBox 43">
                    <a:extLst>
                      <a:ext uri="{FF2B5EF4-FFF2-40B4-BE49-F238E27FC236}">
                        <a16:creationId xmlns:a16="http://schemas.microsoft.com/office/drawing/2014/main" id="{12501BCF-952A-37E8-121C-62A289A3F918}"/>
                      </a:ext>
                    </a:extLst>
                  </p:cNvPr>
                  <p:cNvSpPr txBox="1"/>
                  <p:nvPr/>
                </p:nvSpPr>
                <p:spPr>
                  <a:xfrm>
                    <a:off x="3868750" y="4129908"/>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4.0%</a:t>
                    </a:r>
                  </a:p>
                </p:txBody>
              </p:sp>
              <p:sp>
                <p:nvSpPr>
                  <p:cNvPr id="45" name="TextBox 44">
                    <a:extLst>
                      <a:ext uri="{FF2B5EF4-FFF2-40B4-BE49-F238E27FC236}">
                        <a16:creationId xmlns:a16="http://schemas.microsoft.com/office/drawing/2014/main" id="{6D97BEDF-108B-F40F-30E9-59A30ECC220F}"/>
                      </a:ext>
                    </a:extLst>
                  </p:cNvPr>
                  <p:cNvSpPr txBox="1"/>
                  <p:nvPr/>
                </p:nvSpPr>
                <p:spPr>
                  <a:xfrm>
                    <a:off x="3882065" y="2047374"/>
                    <a:ext cx="386181"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2.9%</a:t>
                    </a:r>
                  </a:p>
                </p:txBody>
              </p:sp>
              <p:sp>
                <p:nvSpPr>
                  <p:cNvPr id="46" name="TextBox 45">
                    <a:extLst>
                      <a:ext uri="{FF2B5EF4-FFF2-40B4-BE49-F238E27FC236}">
                        <a16:creationId xmlns:a16="http://schemas.microsoft.com/office/drawing/2014/main" id="{64CC7745-56AB-6800-F79F-7AD3152C3201}"/>
                      </a:ext>
                    </a:extLst>
                  </p:cNvPr>
                  <p:cNvSpPr txBox="1"/>
                  <p:nvPr/>
                </p:nvSpPr>
                <p:spPr>
                  <a:xfrm>
                    <a:off x="3908698" y="2394463"/>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1.5%</a:t>
                    </a:r>
                  </a:p>
                </p:txBody>
              </p:sp>
              <p:sp>
                <p:nvSpPr>
                  <p:cNvPr id="47" name="TextBox 46">
                    <a:extLst>
                      <a:ext uri="{FF2B5EF4-FFF2-40B4-BE49-F238E27FC236}">
                        <a16:creationId xmlns:a16="http://schemas.microsoft.com/office/drawing/2014/main" id="{B4F806AE-0175-5E24-ABD8-A07001524EBB}"/>
                      </a:ext>
                    </a:extLst>
                  </p:cNvPr>
                  <p:cNvSpPr txBox="1"/>
                  <p:nvPr/>
                </p:nvSpPr>
                <p:spPr>
                  <a:xfrm>
                    <a:off x="3880402" y="3088641"/>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4.2%</a:t>
                    </a:r>
                  </a:p>
                </p:txBody>
              </p:sp>
              <p:sp>
                <p:nvSpPr>
                  <p:cNvPr id="48" name="TextBox 47">
                    <a:extLst>
                      <a:ext uri="{FF2B5EF4-FFF2-40B4-BE49-F238E27FC236}">
                        <a16:creationId xmlns:a16="http://schemas.microsoft.com/office/drawing/2014/main" id="{7D5320BE-FF6C-7DAA-070D-5D6F14803FCE}"/>
                      </a:ext>
                    </a:extLst>
                  </p:cNvPr>
                  <p:cNvSpPr txBox="1"/>
                  <p:nvPr/>
                </p:nvSpPr>
                <p:spPr>
                  <a:xfrm>
                    <a:off x="3915357" y="2741552"/>
                    <a:ext cx="352889"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1.2%</a:t>
                    </a:r>
                  </a:p>
                </p:txBody>
              </p:sp>
              <p:sp>
                <p:nvSpPr>
                  <p:cNvPr id="49" name="TextBox 48">
                    <a:extLst>
                      <a:ext uri="{FF2B5EF4-FFF2-40B4-BE49-F238E27FC236}">
                        <a16:creationId xmlns:a16="http://schemas.microsoft.com/office/drawing/2014/main" id="{CA470AFA-E2E5-6D55-33B2-2D57488C26AA}"/>
                      </a:ext>
                    </a:extLst>
                  </p:cNvPr>
                  <p:cNvSpPr txBox="1"/>
                  <p:nvPr/>
                </p:nvSpPr>
                <p:spPr>
                  <a:xfrm>
                    <a:off x="3892053" y="3435730"/>
                    <a:ext cx="37619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2.2%</a:t>
                    </a:r>
                  </a:p>
                </p:txBody>
              </p:sp>
              <p:sp>
                <p:nvSpPr>
                  <p:cNvPr id="50" name="TextBox 49">
                    <a:extLst>
                      <a:ext uri="{FF2B5EF4-FFF2-40B4-BE49-F238E27FC236}">
                        <a16:creationId xmlns:a16="http://schemas.microsoft.com/office/drawing/2014/main" id="{31622783-5411-E717-652D-925DD87B6170}"/>
                      </a:ext>
                    </a:extLst>
                  </p:cNvPr>
                  <p:cNvSpPr txBox="1"/>
                  <p:nvPr/>
                </p:nvSpPr>
                <p:spPr>
                  <a:xfrm>
                    <a:off x="3058057" y="3782819"/>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1.4%</a:t>
                    </a:r>
                  </a:p>
                </p:txBody>
              </p:sp>
              <p:sp>
                <p:nvSpPr>
                  <p:cNvPr id="51" name="TextBox 50">
                    <a:extLst>
                      <a:ext uri="{FF2B5EF4-FFF2-40B4-BE49-F238E27FC236}">
                        <a16:creationId xmlns:a16="http://schemas.microsoft.com/office/drawing/2014/main" id="{8781DF42-9DA4-F555-1C98-AB6225625DBB}"/>
                      </a:ext>
                    </a:extLst>
                  </p:cNvPr>
                  <p:cNvSpPr txBox="1"/>
                  <p:nvPr/>
                </p:nvSpPr>
                <p:spPr>
                  <a:xfrm>
                    <a:off x="3034753" y="4129908"/>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4.2%</a:t>
                    </a:r>
                  </a:p>
                </p:txBody>
              </p:sp>
              <p:sp>
                <p:nvSpPr>
                  <p:cNvPr id="52" name="TextBox 51">
                    <a:extLst>
                      <a:ext uri="{FF2B5EF4-FFF2-40B4-BE49-F238E27FC236}">
                        <a16:creationId xmlns:a16="http://schemas.microsoft.com/office/drawing/2014/main" id="{CEA2A28E-91D4-4BE7-8708-305B53D46F29}"/>
                      </a:ext>
                    </a:extLst>
                  </p:cNvPr>
                  <p:cNvSpPr txBox="1"/>
                  <p:nvPr/>
                </p:nvSpPr>
                <p:spPr>
                  <a:xfrm>
                    <a:off x="3029762" y="2047374"/>
                    <a:ext cx="39283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3.0%</a:t>
                    </a:r>
                  </a:p>
                </p:txBody>
              </p:sp>
              <p:sp>
                <p:nvSpPr>
                  <p:cNvPr id="54" name="TextBox 53">
                    <a:extLst>
                      <a:ext uri="{FF2B5EF4-FFF2-40B4-BE49-F238E27FC236}">
                        <a16:creationId xmlns:a16="http://schemas.microsoft.com/office/drawing/2014/main" id="{386CE033-D66D-844A-54BE-BD7E2DAA4E71}"/>
                      </a:ext>
                    </a:extLst>
                  </p:cNvPr>
                  <p:cNvSpPr txBox="1"/>
                  <p:nvPr/>
                </p:nvSpPr>
                <p:spPr>
                  <a:xfrm>
                    <a:off x="3093014" y="2394463"/>
                    <a:ext cx="329585"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1.1%</a:t>
                    </a:r>
                  </a:p>
                </p:txBody>
              </p:sp>
              <p:sp>
                <p:nvSpPr>
                  <p:cNvPr id="55" name="TextBox 54">
                    <a:extLst>
                      <a:ext uri="{FF2B5EF4-FFF2-40B4-BE49-F238E27FC236}">
                        <a16:creationId xmlns:a16="http://schemas.microsoft.com/office/drawing/2014/main" id="{4BF707D5-571B-AEE7-3DC2-5F834C509A8B}"/>
                      </a:ext>
                    </a:extLst>
                  </p:cNvPr>
                  <p:cNvSpPr txBox="1"/>
                  <p:nvPr/>
                </p:nvSpPr>
                <p:spPr>
                  <a:xfrm>
                    <a:off x="3028095" y="3088640"/>
                    <a:ext cx="39450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4.5%</a:t>
                    </a:r>
                  </a:p>
                </p:txBody>
              </p:sp>
              <p:sp>
                <p:nvSpPr>
                  <p:cNvPr id="56" name="TextBox 55">
                    <a:extLst>
                      <a:ext uri="{FF2B5EF4-FFF2-40B4-BE49-F238E27FC236}">
                        <a16:creationId xmlns:a16="http://schemas.microsoft.com/office/drawing/2014/main" id="{E99FB619-6BA4-8BC6-D1D7-8BDD2ECBE2BE}"/>
                      </a:ext>
                    </a:extLst>
                  </p:cNvPr>
                  <p:cNvSpPr txBox="1"/>
                  <p:nvPr/>
                </p:nvSpPr>
                <p:spPr>
                  <a:xfrm>
                    <a:off x="3058057" y="2741551"/>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1.4%</a:t>
                    </a:r>
                  </a:p>
                </p:txBody>
              </p:sp>
              <p:sp>
                <p:nvSpPr>
                  <p:cNvPr id="57" name="TextBox 56">
                    <a:extLst>
                      <a:ext uri="{FF2B5EF4-FFF2-40B4-BE49-F238E27FC236}">
                        <a16:creationId xmlns:a16="http://schemas.microsoft.com/office/drawing/2014/main" id="{BDEF1CB1-1C6A-C84D-563B-6BB6A8D361DF}"/>
                      </a:ext>
                    </a:extLst>
                  </p:cNvPr>
                  <p:cNvSpPr txBox="1"/>
                  <p:nvPr/>
                </p:nvSpPr>
                <p:spPr>
                  <a:xfrm>
                    <a:off x="3034754" y="3435729"/>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2.4%</a:t>
                    </a:r>
                  </a:p>
                </p:txBody>
              </p:sp>
              <p:grpSp>
                <p:nvGrpSpPr>
                  <p:cNvPr id="58" name="그룹 57">
                    <a:extLst>
                      <a:ext uri="{FF2B5EF4-FFF2-40B4-BE49-F238E27FC236}">
                        <a16:creationId xmlns:a16="http://schemas.microsoft.com/office/drawing/2014/main" id="{ACA88EFC-41B9-6441-5B68-C9E9361E6065}"/>
                      </a:ext>
                    </a:extLst>
                  </p:cNvPr>
                  <p:cNvGrpSpPr/>
                  <p:nvPr/>
                </p:nvGrpSpPr>
                <p:grpSpPr>
                  <a:xfrm>
                    <a:off x="3625810" y="2160775"/>
                    <a:ext cx="94578" cy="2221033"/>
                    <a:chOff x="5154802" y="2160775"/>
                    <a:chExt cx="94578" cy="2221033"/>
                  </a:xfrm>
                </p:grpSpPr>
                <p:sp>
                  <p:nvSpPr>
                    <p:cNvPr id="59" name="TextBox 58">
                      <a:extLst>
                        <a:ext uri="{FF2B5EF4-FFF2-40B4-BE49-F238E27FC236}">
                          <a16:creationId xmlns:a16="http://schemas.microsoft.com/office/drawing/2014/main" id="{C9BDFCA9-33C2-B307-F69C-030F0A152FD8}"/>
                        </a:ext>
                      </a:extLst>
                    </p:cNvPr>
                    <p:cNvSpPr txBox="1"/>
                    <p:nvPr/>
                  </p:nvSpPr>
                  <p:spPr>
                    <a:xfrm>
                      <a:off x="5154802" y="3896220"/>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0" name="TextBox 59">
                      <a:extLst>
                        <a:ext uri="{FF2B5EF4-FFF2-40B4-BE49-F238E27FC236}">
                          <a16:creationId xmlns:a16="http://schemas.microsoft.com/office/drawing/2014/main" id="{3BDC9A98-546F-B892-9FE3-C12E441CB5E7}"/>
                        </a:ext>
                      </a:extLst>
                    </p:cNvPr>
                    <p:cNvSpPr txBox="1"/>
                    <p:nvPr/>
                  </p:nvSpPr>
                  <p:spPr>
                    <a:xfrm>
                      <a:off x="5154802" y="4243309"/>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1" name="TextBox 60">
                      <a:extLst>
                        <a:ext uri="{FF2B5EF4-FFF2-40B4-BE49-F238E27FC236}">
                          <a16:creationId xmlns:a16="http://schemas.microsoft.com/office/drawing/2014/main" id="{43534008-7516-613D-5B62-8B912325BDBF}"/>
                        </a:ext>
                      </a:extLst>
                    </p:cNvPr>
                    <p:cNvSpPr txBox="1"/>
                    <p:nvPr/>
                  </p:nvSpPr>
                  <p:spPr>
                    <a:xfrm>
                      <a:off x="5154802" y="2160775"/>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2" name="TextBox 61">
                      <a:extLst>
                        <a:ext uri="{FF2B5EF4-FFF2-40B4-BE49-F238E27FC236}">
                          <a16:creationId xmlns:a16="http://schemas.microsoft.com/office/drawing/2014/main" id="{D3139D1F-4C35-F1E0-C9CE-879E5255918A}"/>
                        </a:ext>
                      </a:extLst>
                    </p:cNvPr>
                    <p:cNvSpPr txBox="1"/>
                    <p:nvPr/>
                  </p:nvSpPr>
                  <p:spPr>
                    <a:xfrm>
                      <a:off x="5154802" y="2507864"/>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3" name="TextBox 62">
                      <a:extLst>
                        <a:ext uri="{FF2B5EF4-FFF2-40B4-BE49-F238E27FC236}">
                          <a16:creationId xmlns:a16="http://schemas.microsoft.com/office/drawing/2014/main" id="{75A07141-43E3-2BFF-08FA-EAB4C1C8590A}"/>
                        </a:ext>
                      </a:extLst>
                    </p:cNvPr>
                    <p:cNvSpPr txBox="1"/>
                    <p:nvPr/>
                  </p:nvSpPr>
                  <p:spPr>
                    <a:xfrm>
                      <a:off x="5154802" y="3202042"/>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128" name="TextBox 127">
                      <a:extLst>
                        <a:ext uri="{FF2B5EF4-FFF2-40B4-BE49-F238E27FC236}">
                          <a16:creationId xmlns:a16="http://schemas.microsoft.com/office/drawing/2014/main" id="{1EFDFFAE-464E-EAAB-9D1B-9693961F0F5A}"/>
                        </a:ext>
                      </a:extLst>
                    </p:cNvPr>
                    <p:cNvSpPr txBox="1"/>
                    <p:nvPr/>
                  </p:nvSpPr>
                  <p:spPr>
                    <a:xfrm>
                      <a:off x="5154802" y="2854953"/>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129" name="TextBox 128">
                      <a:extLst>
                        <a:ext uri="{FF2B5EF4-FFF2-40B4-BE49-F238E27FC236}">
                          <a16:creationId xmlns:a16="http://schemas.microsoft.com/office/drawing/2014/main" id="{0099E7BB-957B-F2BD-2715-CAFF55EC6BC3}"/>
                        </a:ext>
                      </a:extLst>
                    </p:cNvPr>
                    <p:cNvSpPr txBox="1"/>
                    <p:nvPr/>
                  </p:nvSpPr>
                  <p:spPr>
                    <a:xfrm>
                      <a:off x="5154802" y="3549131"/>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grpSp>
            </p:grpSp>
          </p:grpSp>
        </p:grpSp>
      </p:grpSp>
    </p:spTree>
    <p:extLst>
      <p:ext uri="{BB962C8B-B14F-4D97-AF65-F5344CB8AC3E}">
        <p14:creationId xmlns:p14="http://schemas.microsoft.com/office/powerpoint/2010/main" val="130238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a:extLst>
              <a:ext uri="{FF2B5EF4-FFF2-40B4-BE49-F238E27FC236}">
                <a16:creationId xmlns:a16="http://schemas.microsoft.com/office/drawing/2014/main" id="{CD64BB53-921A-468A-80DA-7A9FB3DB8E76}"/>
              </a:ext>
            </a:extLst>
          </p:cNvPr>
          <p:cNvSpPr>
            <a:spLocks/>
          </p:cNvSpPr>
          <p:nvPr/>
        </p:nvSpPr>
        <p:spPr bwMode="auto">
          <a:xfrm rot="5400000">
            <a:off x="2434971" y="-742111"/>
            <a:ext cx="216000" cy="4125922"/>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non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한국 수출</a:t>
            </a:r>
            <a:r>
              <a:rPr kumimoji="0" lang="en-US" altLang="ko-KR" sz="12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a:t>
            </a:r>
            <a:r>
              <a:rPr kumimoji="0" lang="ko-KR" altLang="en-US" sz="12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수입 및 무역수지 동향</a:t>
            </a:r>
          </a:p>
        </p:txBody>
      </p:sp>
      <p:sp>
        <p:nvSpPr>
          <p:cNvPr id="96" name="Freeform 6">
            <a:extLst>
              <a:ext uri="{FF2B5EF4-FFF2-40B4-BE49-F238E27FC236}">
                <a16:creationId xmlns:a16="http://schemas.microsoft.com/office/drawing/2014/main" id="{99D10115-2969-4D0A-BACF-2555F759D021}"/>
              </a:ext>
            </a:extLst>
          </p:cNvPr>
          <p:cNvSpPr>
            <a:spLocks/>
          </p:cNvSpPr>
          <p:nvPr/>
        </p:nvSpPr>
        <p:spPr bwMode="auto">
          <a:xfrm rot="5400000">
            <a:off x="6914456" y="-742109"/>
            <a:ext cx="216000" cy="4125921"/>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한국 해외직접투자 동향</a:t>
            </a:r>
          </a:p>
        </p:txBody>
      </p:sp>
      <p:sp>
        <p:nvSpPr>
          <p:cNvPr id="6" name="텍스트 개체 틀 1">
            <a:extLst>
              <a:ext uri="{FF2B5EF4-FFF2-40B4-BE49-F238E27FC236}">
                <a16:creationId xmlns:a16="http://schemas.microsoft.com/office/drawing/2014/main" id="{90BD3078-5F9E-CC82-634F-37CDF39C39AB}"/>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대변혁 시대</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경영 환경 변화 </a:t>
            </a:r>
          </a:p>
        </p:txBody>
      </p:sp>
      <p:sp>
        <p:nvSpPr>
          <p:cNvPr id="7" name="텍스트 개체 틀 4">
            <a:extLst>
              <a:ext uri="{FF2B5EF4-FFF2-40B4-BE49-F238E27FC236}">
                <a16:creationId xmlns:a16="http://schemas.microsoft.com/office/drawing/2014/main" id="{E2F38F2A-B68D-E0C8-4A83-F4DF2299B175}"/>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3.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새로운 성장동력을 확보하려는 국내 기업 </a:t>
            </a:r>
          </a:p>
        </p:txBody>
      </p:sp>
      <p:sp>
        <p:nvSpPr>
          <p:cNvPr id="8" name="TextBox 7">
            <a:extLst>
              <a:ext uri="{FF2B5EF4-FFF2-40B4-BE49-F238E27FC236}">
                <a16:creationId xmlns:a16="http://schemas.microsoft.com/office/drawing/2014/main" id="{716E1877-7BDD-8981-AE82-97A441922E77}"/>
              </a:ext>
            </a:extLst>
          </p:cNvPr>
          <p:cNvSpPr txBox="1"/>
          <p:nvPr/>
        </p:nvSpPr>
        <p:spPr>
          <a:xfrm>
            <a:off x="4949121" y="1516738"/>
            <a:ext cx="4143385" cy="684000"/>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0">
              <a:lnSpc>
                <a:spcPct val="110000"/>
              </a:lnSpc>
              <a:spcBef>
                <a:spcPts val="0"/>
              </a:spcBef>
              <a:spcAft>
                <a:spcPts val="200"/>
              </a:spcAft>
              <a:buClrTx/>
              <a:buSzTx/>
              <a:buFont typeface="Arial" panose="020B0604020202020204" pitchFamily="34" charset="0"/>
              <a:buNone/>
              <a:tabLst/>
              <a:defRPr/>
            </a:pPr>
            <a:r>
              <a:rPr kumimoji="0" lang="ko-KR" altLang="en-US"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기업의 성장동력 확보를 위한 해외직접투자는 지속 성장세</a:t>
            </a:r>
            <a:endParaRPr kumimoji="0" lang="en-US" altLang="ko-KR"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base" latinLnBrk="0" hangingPunct="0">
              <a:lnSpc>
                <a:spcPct val="110000"/>
              </a:lnSpc>
              <a:spcBef>
                <a:spcPts val="0"/>
              </a:spcBef>
              <a:spcAft>
                <a:spcPts val="200"/>
              </a:spcAft>
              <a:buClrTx/>
              <a:buSzTx/>
              <a:buFont typeface="Arial" panose="020B0604020202020204" pitchFamily="34" charset="0"/>
              <a:buNone/>
              <a:tabLst/>
              <a:defRPr/>
            </a:pPr>
            <a:r>
              <a:rPr kumimoji="0" lang="en-US" altLang="ko-KR"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2021</a:t>
            </a:r>
            <a:r>
              <a:rPr kumimoji="0" lang="ko-KR" altLang="en-US"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년에 이어 </a:t>
            </a:r>
            <a:r>
              <a:rPr kumimoji="0" lang="en-US" altLang="ko-KR"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1000" b="1" i="0" u="none" strike="noStrike" kern="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년에도 연간 역대 최대치를 기록</a:t>
            </a:r>
          </a:p>
        </p:txBody>
      </p:sp>
      <p:sp>
        <p:nvSpPr>
          <p:cNvPr id="9" name="TextBox 8">
            <a:extLst>
              <a:ext uri="{FF2B5EF4-FFF2-40B4-BE49-F238E27FC236}">
                <a16:creationId xmlns:a16="http://schemas.microsoft.com/office/drawing/2014/main" id="{F52F8128-099D-18ED-9C74-6D6A43603C19}"/>
              </a:ext>
            </a:extLst>
          </p:cNvPr>
          <p:cNvSpPr txBox="1"/>
          <p:nvPr/>
        </p:nvSpPr>
        <p:spPr>
          <a:xfrm>
            <a:off x="471488" y="1516738"/>
            <a:ext cx="4143385" cy="684000"/>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R="0" lvl="0" indent="0" algn="ctr" defTabSz="914400" fontAlgn="base" hangingPunct="0">
              <a:lnSpc>
                <a:spcPct val="110000"/>
              </a:lnSpc>
              <a:spcBef>
                <a:spcPts val="0"/>
              </a:spcBef>
              <a:spcAft>
                <a:spcPts val="300"/>
              </a:spcAft>
              <a:buClrTx/>
              <a:buSzTx/>
              <a:buFont typeface="Arial" panose="020B0604020202020204" pitchFamily="34" charset="0"/>
              <a:buNone/>
              <a:tabLst/>
              <a:defRPr kumimoji="0" sz="1000" b="1" i="0" u="none" strike="noStrike" kern="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00"/>
              </a:spcAft>
            </a:pPr>
            <a:r>
              <a:rPr lang="en-US" altLang="ko-KR" dirty="0"/>
              <a:t>’22</a:t>
            </a:r>
            <a:r>
              <a:rPr lang="ko-KR" altLang="en-US" dirty="0"/>
              <a:t>년 </a:t>
            </a:r>
            <a:r>
              <a:rPr lang="en-US" altLang="ko-KR" dirty="0"/>
              <a:t>3</a:t>
            </a:r>
            <a:r>
              <a:rPr lang="ko-KR" altLang="en-US" dirty="0"/>
              <a:t>월부터 </a:t>
            </a:r>
            <a:r>
              <a:rPr lang="en-US" altLang="ko-KR" dirty="0"/>
              <a:t>15</a:t>
            </a:r>
            <a:r>
              <a:rPr lang="ko-KR" altLang="en-US" dirty="0"/>
              <a:t>개월 연속 적자를 기록하는 등 한국 경제에 대한 우려 증가</a:t>
            </a:r>
            <a:endParaRPr lang="en-US" altLang="ko-KR" dirty="0"/>
          </a:p>
          <a:p>
            <a:pPr>
              <a:spcAft>
                <a:spcPts val="200"/>
              </a:spcAft>
            </a:pPr>
            <a:r>
              <a:rPr lang="ko-KR" altLang="en-US" dirty="0"/>
              <a:t>’</a:t>
            </a:r>
            <a:r>
              <a:rPr lang="en-US" altLang="ko-KR" dirty="0"/>
              <a:t>23</a:t>
            </a:r>
            <a:r>
              <a:rPr lang="ko-KR" altLang="en-US" dirty="0"/>
              <a:t>년 </a:t>
            </a:r>
            <a:r>
              <a:rPr lang="en-US" altLang="ko-KR" dirty="0"/>
              <a:t>6</a:t>
            </a:r>
            <a:r>
              <a:rPr lang="ko-KR" altLang="en-US" dirty="0"/>
              <a:t>월 이후 무역수지 흑자로 전환</a:t>
            </a:r>
            <a:r>
              <a:rPr lang="en-US" altLang="ko-KR" dirty="0"/>
              <a:t>, </a:t>
            </a:r>
          </a:p>
          <a:p>
            <a:r>
              <a:rPr lang="ko-KR" altLang="en-US" dirty="0"/>
              <a:t>그러나 수출보다 수입이 더 줄면서 나타난 불황형 흑자</a:t>
            </a:r>
            <a:r>
              <a:rPr lang="en-US" altLang="ko-KR" dirty="0"/>
              <a:t> </a:t>
            </a:r>
            <a:r>
              <a:rPr lang="ko-KR" altLang="en-US" dirty="0"/>
              <a:t>양상</a:t>
            </a:r>
          </a:p>
        </p:txBody>
      </p:sp>
      <p:sp>
        <p:nvSpPr>
          <p:cNvPr id="10" name="TextBox 9">
            <a:extLst>
              <a:ext uri="{FF2B5EF4-FFF2-40B4-BE49-F238E27FC236}">
                <a16:creationId xmlns:a16="http://schemas.microsoft.com/office/drawing/2014/main" id="{8B14867F-4FDB-BB24-525C-A7FF270AFF34}"/>
              </a:ext>
            </a:extLst>
          </p:cNvPr>
          <p:cNvSpPr txBox="1"/>
          <p:nvPr/>
        </p:nvSpPr>
        <p:spPr>
          <a:xfrm>
            <a:off x="4973615" y="2355809"/>
            <a:ext cx="360000" cy="231858"/>
          </a:xfrm>
          <a:prstGeom prst="rect">
            <a:avLst/>
          </a:prstGeom>
          <a:noFill/>
        </p:spPr>
        <p:txBody>
          <a:bodyPr wrap="squar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억 달러</a:t>
            </a: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11" name="TextBox 10">
            <a:extLst>
              <a:ext uri="{FF2B5EF4-FFF2-40B4-BE49-F238E27FC236}">
                <a16:creationId xmlns:a16="http://schemas.microsoft.com/office/drawing/2014/main" id="{C34127D8-7B20-FC0F-1BD4-80963F471229}"/>
              </a:ext>
            </a:extLst>
          </p:cNvPr>
          <p:cNvSpPr txBox="1"/>
          <p:nvPr/>
        </p:nvSpPr>
        <p:spPr>
          <a:xfrm>
            <a:off x="488999" y="4506720"/>
            <a:ext cx="4284613" cy="303536"/>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국내 비금융법인 중 민간기업 대상</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현금성 자산</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현금</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결제성예금</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단기저축성예금 </a:t>
            </a:r>
          </a:p>
        </p:txBody>
      </p:sp>
      <p:sp>
        <p:nvSpPr>
          <p:cNvPr id="12" name="TextBox 11">
            <a:extLst>
              <a:ext uri="{FF2B5EF4-FFF2-40B4-BE49-F238E27FC236}">
                <a16:creationId xmlns:a16="http://schemas.microsoft.com/office/drawing/2014/main" id="{EB85CC5C-1025-4544-102F-00EC1179231A}"/>
              </a:ext>
            </a:extLst>
          </p:cNvPr>
          <p:cNvSpPr txBox="1"/>
          <p:nvPr/>
        </p:nvSpPr>
        <p:spPr>
          <a:xfrm>
            <a:off x="5004798" y="4513801"/>
            <a:ext cx="2736000" cy="303536"/>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기획재정부</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전년대비 증감률</a:t>
            </a:r>
            <a:r>
              <a:rPr kumimoji="0" lang="en-US" altLang="ko-KR"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해외직접투자의 경우 신고기준 </a:t>
            </a:r>
          </a:p>
        </p:txBody>
      </p:sp>
      <p:graphicFrame>
        <p:nvGraphicFramePr>
          <p:cNvPr id="13" name="차트 1">
            <a:extLst>
              <a:ext uri="{FF2B5EF4-FFF2-40B4-BE49-F238E27FC236}">
                <a16:creationId xmlns:a16="http://schemas.microsoft.com/office/drawing/2014/main" id="{C5BC6060-9725-25D5-D953-850F28DE24B0}"/>
              </a:ext>
            </a:extLst>
          </p:cNvPr>
          <p:cNvGraphicFramePr/>
          <p:nvPr>
            <p:extLst>
              <p:ext uri="{D42A27DB-BD31-4B8C-83A1-F6EECF244321}">
                <p14:modId xmlns:p14="http://schemas.microsoft.com/office/powerpoint/2010/main" val="131311388"/>
              </p:ext>
            </p:extLst>
          </p:nvPr>
        </p:nvGraphicFramePr>
        <p:xfrm>
          <a:off x="4789714" y="2225175"/>
          <a:ext cx="4415245" cy="2346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차트 1">
            <a:extLst>
              <a:ext uri="{FF2B5EF4-FFF2-40B4-BE49-F238E27FC236}">
                <a16:creationId xmlns:a16="http://schemas.microsoft.com/office/drawing/2014/main" id="{AD09D893-16FF-0ECA-9D87-E75612BC576D}"/>
              </a:ext>
            </a:extLst>
          </p:cNvPr>
          <p:cNvGraphicFramePr/>
          <p:nvPr>
            <p:extLst>
              <p:ext uri="{D42A27DB-BD31-4B8C-83A1-F6EECF244321}">
                <p14:modId xmlns:p14="http://schemas.microsoft.com/office/powerpoint/2010/main" val="729603355"/>
              </p:ext>
            </p:extLst>
          </p:nvPr>
        </p:nvGraphicFramePr>
        <p:xfrm>
          <a:off x="404719" y="2259997"/>
          <a:ext cx="4219532" cy="25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CBEBA3D7-1D87-68CA-07F8-EAAEA9B625A2}"/>
              </a:ext>
            </a:extLst>
          </p:cNvPr>
          <p:cNvSpPr txBox="1"/>
          <p:nvPr/>
        </p:nvSpPr>
        <p:spPr>
          <a:xfrm>
            <a:off x="480445" y="2355809"/>
            <a:ext cx="468000" cy="113364"/>
          </a:xfrm>
          <a:prstGeom prst="rect">
            <a:avLst/>
          </a:prstGeom>
          <a:noFill/>
        </p:spPr>
        <p:txBody>
          <a:bodyPr wrap="squar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억 달러</a:t>
            </a: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Tree>
    <p:extLst>
      <p:ext uri="{BB962C8B-B14F-4D97-AF65-F5344CB8AC3E}">
        <p14:creationId xmlns:p14="http://schemas.microsoft.com/office/powerpoint/2010/main" val="1854900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defRPr/>
            </a:pPr>
            <a:endParaRPr lang="ko-KR" altLang="en-US" sz="900" dirty="0">
              <a:solidFill>
                <a:prstClr val="white"/>
              </a:solidFill>
              <a:latin typeface="Arial"/>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50" normalizeH="0" baseline="0" noProof="0" dirty="0">
                <a:ln>
                  <a:solidFill>
                    <a:srgbClr val="0C233C">
                      <a:alpha val="0"/>
                    </a:srgbClr>
                  </a:solidFill>
                </a:ln>
                <a:solidFill>
                  <a:schemeClr val="bg1"/>
                </a:solidFill>
                <a:effectLst/>
                <a:uLnTx/>
                <a:uFillTx/>
                <a:latin typeface="Arial" panose="020B0604020202020204" pitchFamily="34" charset="0"/>
                <a:ea typeface="+mn-ea"/>
                <a:cs typeface="Arial" panose="020B0604020202020204" pitchFamily="34" charset="0"/>
              </a:rPr>
              <a:t>II</a:t>
            </a:r>
            <a:r>
              <a:rPr kumimoji="0" lang="en-US" altLang="ko-KR" sz="4800" b="0" i="0" u="none" strike="noStrike" kern="1200" cap="none" spc="-50" normalizeH="0" baseline="0" noProof="0" dirty="0">
                <a:ln>
                  <a:solidFill>
                    <a:srgbClr val="0C233C">
                      <a:alpha val="0"/>
                    </a:srgbClr>
                  </a:solidFill>
                </a:ln>
                <a:solidFill>
                  <a:schemeClr val="bg1"/>
                </a:solidFill>
                <a:effectLst/>
                <a:uLnTx/>
                <a:uFillTx/>
                <a:latin typeface="Arial" panose="020B0604020202020204" pitchFamily="34" charset="0"/>
                <a:ea typeface="+mn-ea"/>
                <a:cs typeface="Arial" panose="020B0604020202020204" pitchFamily="34" charset="0"/>
              </a:rPr>
              <a:t>.</a:t>
            </a:r>
          </a:p>
          <a:p>
            <a:pPr marL="0" marR="0" lvl="0" indent="0" algn="l" defTabSz="684163" rtl="0" eaLnBrk="1" fontAlgn="auto" latinLnBrk="0" hangingPunct="1">
              <a:lnSpc>
                <a:spcPts val="3800"/>
              </a:lnSpc>
              <a:spcBef>
                <a:spcPts val="0"/>
              </a:spcBef>
              <a:spcAft>
                <a:spcPts val="1000"/>
              </a:spcAft>
              <a:buClrTx/>
              <a:buSzTx/>
              <a:buFontTx/>
              <a:buNone/>
              <a:tabLst/>
              <a:defRPr/>
            </a:pPr>
            <a:r>
              <a:rPr lang="en-US" altLang="ko-KR" sz="4000" spc="-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5</a:t>
            </a:r>
            <a:r>
              <a:rPr lang="ko-KR" altLang="en-US" sz="4000" spc="-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대 산업별 해외 진출 주요 섹터 </a:t>
            </a:r>
            <a:endParaRPr lang="en-US" altLang="ko-KR" sz="4000" spc="-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3" name="TextBox 2">
            <a:extLst>
              <a:ext uri="{FF2B5EF4-FFF2-40B4-BE49-F238E27FC236}">
                <a16:creationId xmlns:a16="http://schemas.microsoft.com/office/drawing/2014/main" id="{26C9FF72-9837-7FED-18CE-A9E11374EB13}"/>
              </a:ext>
            </a:extLst>
          </p:cNvPr>
          <p:cNvSpPr txBox="1"/>
          <p:nvPr/>
        </p:nvSpPr>
        <p:spPr>
          <a:xfrm>
            <a:off x="1001949" y="2543724"/>
            <a:ext cx="4779522" cy="1855380"/>
          </a:xfrm>
          <a:prstGeom prst="rect">
            <a:avLst/>
          </a:prstGeom>
          <a:noFill/>
        </p:spPr>
        <p:txBody>
          <a:bodyPr wrap="square">
            <a:spAutoFit/>
          </a:bodyPr>
          <a:lstStyle/>
          <a:p>
            <a:pPr marL="0" marR="0" lvl="0" indent="0" algn="l" defTabSz="684163" rtl="0" eaLnBrk="1" fontAlgn="auto" latinLnBrk="0" hangingPunct="1">
              <a:lnSpc>
                <a:spcPct val="130000"/>
              </a:lnSpc>
              <a:spcBef>
                <a:spcPts val="0"/>
              </a:spcBef>
              <a:spcAft>
                <a:spcPts val="1000"/>
              </a:spcAft>
              <a:buClrTx/>
              <a:buSzTx/>
              <a:buFontTx/>
              <a:buNone/>
              <a:tabLst/>
              <a:defRPr/>
            </a:pP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Financial Services</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Consumer &amp; Retail </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Technology, Media &amp; Telecommunications</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Infrastructure, Government &amp; Healthcare </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Industrial Markets </a:t>
            </a:r>
          </a:p>
        </p:txBody>
      </p:sp>
    </p:spTree>
    <p:extLst>
      <p:ext uri="{BB962C8B-B14F-4D97-AF65-F5344CB8AC3E}">
        <p14:creationId xmlns:p14="http://schemas.microsoft.com/office/powerpoint/2010/main" val="1763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960913"/>
            <a:ext cx="2702465" cy="1690565"/>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70" name="직사각형 69">
            <a:extLst>
              <a:ext uri="{FF2B5EF4-FFF2-40B4-BE49-F238E27FC236}">
                <a16:creationId xmlns:a16="http://schemas.microsoft.com/office/drawing/2014/main" id="{132BB4DE-D8E3-EADE-869C-A3DECE36DB67}"/>
              </a:ext>
            </a:extLst>
          </p:cNvPr>
          <p:cNvSpPr/>
          <p:nvPr/>
        </p:nvSpPr>
        <p:spPr>
          <a:xfrm>
            <a:off x="475617" y="1223983"/>
            <a:ext cx="2702467"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475616" y="1216488"/>
            <a:ext cx="2702468" cy="414741"/>
          </a:xfrm>
          <a:prstGeom prst="rect">
            <a:avLst/>
          </a:prstGeom>
          <a:solidFill>
            <a:schemeClr val="accent1"/>
          </a:solidFill>
          <a:ln w="9525" cap="flat" cmpd="sng" algn="ctr">
            <a:solidFill>
              <a:schemeClr val="accent1"/>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뱅킹</a:t>
            </a:r>
          </a:p>
        </p:txBody>
      </p:sp>
      <p:sp>
        <p:nvSpPr>
          <p:cNvPr id="72" name="TextBox 71">
            <a:extLst>
              <a:ext uri="{FF2B5EF4-FFF2-40B4-BE49-F238E27FC236}">
                <a16:creationId xmlns:a16="http://schemas.microsoft.com/office/drawing/2014/main" id="{D80A8E5C-BA4B-0C28-FBBE-4F9BFAAC7C63}"/>
              </a:ext>
            </a:extLst>
          </p:cNvPr>
          <p:cNvSpPr txBox="1"/>
          <p:nvPr/>
        </p:nvSpPr>
        <p:spPr>
          <a:xfrm>
            <a:off x="586651" y="1176969"/>
            <a:ext cx="23564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503998" y="1706092"/>
            <a:ext cx="2702465"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해외점포의 총자산은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’22</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기준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2,031.4</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달러로 전년대비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10.9% </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증가하며 가시적 성과 기록 </a:t>
            </a:r>
            <a:endPar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해외 사업 순이익 비중은 평균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14%</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기록하며 지속 증가 중</a:t>
            </a:r>
            <a:endPar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TextBox 11">
            <a:extLst>
              <a:ext uri="{FF2B5EF4-FFF2-40B4-BE49-F238E27FC236}">
                <a16:creationId xmlns:a16="http://schemas.microsoft.com/office/drawing/2014/main" id="{CE3B8EEF-2FA5-18C5-82E1-7F5A1D1632FF}"/>
              </a:ext>
            </a:extLst>
          </p:cNvPr>
          <p:cNvSpPr txBox="1"/>
          <p:nvPr/>
        </p:nvSpPr>
        <p:spPr>
          <a:xfrm>
            <a:off x="3429994" y="2961407"/>
            <a:ext cx="2702465" cy="1680736"/>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10" name="직사각형 9">
            <a:extLst>
              <a:ext uri="{FF2B5EF4-FFF2-40B4-BE49-F238E27FC236}">
                <a16:creationId xmlns:a16="http://schemas.microsoft.com/office/drawing/2014/main" id="{00FABF44-19D3-67F5-891B-7651BD5B7939}"/>
              </a:ext>
            </a:extLst>
          </p:cNvPr>
          <p:cNvSpPr/>
          <p:nvPr/>
        </p:nvSpPr>
        <p:spPr>
          <a:xfrm>
            <a:off x="3429996" y="1223983"/>
            <a:ext cx="2702467"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3429995" y="1216488"/>
            <a:ext cx="2702468" cy="414741"/>
          </a:xfrm>
          <a:prstGeom prst="rect">
            <a:avLst/>
          </a:prstGeom>
          <a:solidFill>
            <a:schemeClr val="accent1"/>
          </a:solidFill>
          <a:ln w="9525" cap="flat" cmpd="sng" algn="ctr">
            <a:solidFill>
              <a:schemeClr val="accent1"/>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보험</a:t>
            </a:r>
          </a:p>
        </p:txBody>
      </p:sp>
      <p:sp>
        <p:nvSpPr>
          <p:cNvPr id="8" name="TextBox 7">
            <a:extLst>
              <a:ext uri="{FF2B5EF4-FFF2-40B4-BE49-F238E27FC236}">
                <a16:creationId xmlns:a16="http://schemas.microsoft.com/office/drawing/2014/main" id="{905078AD-26E0-B7C4-6154-4D44DE3C4BCC}"/>
              </a:ext>
            </a:extLst>
          </p:cNvPr>
          <p:cNvSpPr txBox="1"/>
          <p:nvPr/>
        </p:nvSpPr>
        <p:spPr>
          <a:xfrm>
            <a:off x="3525000" y="1176969"/>
            <a:ext cx="267702"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84381" y="2960915"/>
            <a:ext cx="2702465" cy="1690566"/>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20" name="직사각형 19">
            <a:extLst>
              <a:ext uri="{FF2B5EF4-FFF2-40B4-BE49-F238E27FC236}">
                <a16:creationId xmlns:a16="http://schemas.microsoft.com/office/drawing/2014/main" id="{1F1E98F4-CAD9-A14E-EF17-89463E50D52B}"/>
              </a:ext>
            </a:extLst>
          </p:cNvPr>
          <p:cNvSpPr/>
          <p:nvPr/>
        </p:nvSpPr>
        <p:spPr>
          <a:xfrm>
            <a:off x="6384383" y="1223983"/>
            <a:ext cx="2702467"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6384382" y="1216488"/>
            <a:ext cx="2702468" cy="414741"/>
          </a:xfrm>
          <a:prstGeom prst="rect">
            <a:avLst/>
          </a:prstGeom>
          <a:solidFill>
            <a:schemeClr val="accent1"/>
          </a:solidFill>
          <a:ln w="9525" cap="flat" cmpd="sng" algn="ctr">
            <a:solidFill>
              <a:schemeClr val="accent1"/>
            </a:solidFill>
            <a:prstDash val="solid"/>
          </a:ln>
          <a:effectLst/>
        </p:spPr>
        <p:txBody>
          <a:bodyPr lIns="39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1" i="0" u="none" strike="noStrike" kern="0" cap="none" spc="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지급결제</a:t>
            </a:r>
          </a:p>
        </p:txBody>
      </p:sp>
      <p:sp>
        <p:nvSpPr>
          <p:cNvPr id="18" name="TextBox 17">
            <a:extLst>
              <a:ext uri="{FF2B5EF4-FFF2-40B4-BE49-F238E27FC236}">
                <a16:creationId xmlns:a16="http://schemas.microsoft.com/office/drawing/2014/main" id="{244098DD-324A-A007-65D5-37645AD095E6}"/>
              </a:ext>
            </a:extLst>
          </p:cNvPr>
          <p:cNvSpPr txBox="1"/>
          <p:nvPr/>
        </p:nvSpPr>
        <p:spPr>
          <a:xfrm>
            <a:off x="6476181" y="1176969"/>
            <a:ext cx="27411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28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 5</a:t>
            </a:r>
            <a:r>
              <a:rPr kumimoji="0" lang="ko-KR" altLang="en-US"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대 산업별 해외 진출 주요 섹터 </a:t>
            </a: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a:t>
            </a: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FS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산업 글로벌화 주요 이슈 </a:t>
            </a:r>
            <a:r>
              <a:rPr kumimoji="0" lang="en-US" altLang="ko-KR"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&amp; </a:t>
            </a:r>
            <a:r>
              <a:rPr kumimoji="0" lang="ko-KR" altLang="en-US" sz="2400" b="0" i="0" u="none" strike="noStrike" kern="1200" cap="none" spc="-50"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해외 진출 주요 섹터</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endPar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6" name="TextBox 25">
            <a:extLst>
              <a:ext uri="{FF2B5EF4-FFF2-40B4-BE49-F238E27FC236}">
                <a16:creationId xmlns:a16="http://schemas.microsoft.com/office/drawing/2014/main" id="{3CC334A3-EA59-522F-00A4-1B320CA9AE43}"/>
              </a:ext>
            </a:extLst>
          </p:cNvPr>
          <p:cNvSpPr txBox="1"/>
          <p:nvPr/>
        </p:nvSpPr>
        <p:spPr>
          <a:xfrm>
            <a:off x="530237" y="4038688"/>
            <a:ext cx="2570435" cy="704479"/>
          </a:xfrm>
          <a:prstGeom prst="rect">
            <a:avLst/>
          </a:prstGeom>
          <a:noFill/>
        </p:spPr>
        <p:txBody>
          <a:bodyPr wrap="square" lIns="36000" tIns="36000" rIns="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8</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월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State Bank of India</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와 글로벌 사업 확대 업무협약 체결</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개 지점 추가 개설 검토하며 인도시장에 주력</a:t>
            </a:r>
          </a:p>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endParaRPr kumimoji="0" lang="ko-KR" altLang="en-US" sz="10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2" name="TextBox 1">
            <a:extLst>
              <a:ext uri="{FF2B5EF4-FFF2-40B4-BE49-F238E27FC236}">
                <a16:creationId xmlns:a16="http://schemas.microsoft.com/office/drawing/2014/main" id="{7CDB1E1E-891E-4B52-CE2F-3480FBBBB777}"/>
              </a:ext>
            </a:extLst>
          </p:cNvPr>
          <p:cNvSpPr txBox="1"/>
          <p:nvPr/>
        </p:nvSpPr>
        <p:spPr>
          <a:xfrm>
            <a:off x="530237" y="3259879"/>
            <a:ext cx="2570435" cy="523147"/>
          </a:xfrm>
          <a:prstGeom prst="rect">
            <a:avLst/>
          </a:prstGeom>
          <a:noFill/>
        </p:spPr>
        <p:txBody>
          <a:bodyPr wrap="square" lIns="36000" tIns="36000" rIns="0" bIns="36000" rtlCol="0" anchor="t">
            <a:spAutoFit/>
          </a:bodyPr>
          <a:lstStyle/>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2023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7</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월 해외 자회사</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프라삭 마이크로파이낸스</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·KB</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캄보디아은행의 합병으로 통합 상업은행 출범 인허가 취득</a:t>
            </a:r>
          </a:p>
        </p:txBody>
      </p:sp>
      <p:sp>
        <p:nvSpPr>
          <p:cNvPr id="36" name="TextBox 35">
            <a:extLst>
              <a:ext uri="{FF2B5EF4-FFF2-40B4-BE49-F238E27FC236}">
                <a16:creationId xmlns:a16="http://schemas.microsoft.com/office/drawing/2014/main" id="{2FF247F7-2ED9-6910-6FE2-898B661A314B}"/>
              </a:ext>
            </a:extLst>
          </p:cNvPr>
          <p:cNvSpPr txBox="1"/>
          <p:nvPr/>
        </p:nvSpPr>
        <p:spPr>
          <a:xfrm>
            <a:off x="3458378" y="1706092"/>
            <a:ext cx="2620293"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보험시장 포화에 따라 해외 아시아 태평양 시장을 적극 공략</a:t>
            </a:r>
            <a:endPar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말 기준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36</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 해외점포의 당기순이익은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1.23</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억 달러로 전년대비 </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34.9% </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증가</a:t>
            </a:r>
          </a:p>
        </p:txBody>
      </p:sp>
      <p:sp>
        <p:nvSpPr>
          <p:cNvPr id="43" name="TextBox 42">
            <a:extLst>
              <a:ext uri="{FF2B5EF4-FFF2-40B4-BE49-F238E27FC236}">
                <a16:creationId xmlns:a16="http://schemas.microsoft.com/office/drawing/2014/main" id="{C781A9C2-3207-8277-40E1-0432AFB60691}"/>
              </a:ext>
            </a:extLst>
          </p:cNvPr>
          <p:cNvSpPr txBox="1"/>
          <p:nvPr/>
        </p:nvSpPr>
        <p:spPr>
          <a:xfrm>
            <a:off x="6421565" y="1703277"/>
            <a:ext cx="2608902"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결제 연동이 증가함에 따라 국</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내외 이용자 편의는 크게 개선되는 효과</a:t>
            </a:r>
            <a:endPar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이용자를 플랫폼의 타 결제</a:t>
            </a:r>
            <a:r>
              <a:rPr kumimoji="0" lang="en-US" altLang="ko-KR"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금융 서비스로 끌어오는 유인으로 활용하기 위해 글로벌 영토 확장 중</a:t>
            </a:r>
            <a:endParaRPr kumimoji="0" lang="en-US" altLang="ko-KR" sz="800" b="1" i="0" u="none" strike="noStrike" kern="0" cap="none" spc="-50" normalizeH="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2AFCFD2E-410C-5274-BB7D-63F3CE17EA22}"/>
              </a:ext>
            </a:extLst>
          </p:cNvPr>
          <p:cNvSpPr txBox="1"/>
          <p:nvPr/>
        </p:nvSpPr>
        <p:spPr>
          <a:xfrm>
            <a:off x="6460033" y="3253026"/>
            <a:ext cx="2535922" cy="370798"/>
          </a:xfrm>
          <a:prstGeom prst="rect">
            <a:avLst/>
          </a:prstGeom>
          <a:noFill/>
        </p:spPr>
        <p:txBody>
          <a:bodyPr wrap="square" lIns="36000" tIns="36000" rIns="36000" bIns="36000" rtlCol="0" anchor="t">
            <a:spAutoFit/>
          </a:bodyPr>
          <a:lstStyle/>
          <a:p>
            <a:pPr marL="144000" indent="-144000" defTabSz="914400">
              <a:lnSpc>
                <a:spcPct val="110000"/>
              </a:lnSpc>
              <a:spcAft>
                <a:spcPts val="100"/>
              </a:spcAft>
              <a:buFont typeface="Wingdings" panose="05000000000000000000" pitchFamily="2" charset="2"/>
              <a:buChar char="ü"/>
            </a:pP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해외 고객 대상 글로벌 결제서비스 페이팔 지원</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 Alipay+)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가맹점 결제 지원 </a:t>
            </a:r>
            <a:endPar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p:txBody>
      </p:sp>
      <p:sp>
        <p:nvSpPr>
          <p:cNvPr id="54" name="TextBox 53">
            <a:extLst>
              <a:ext uri="{FF2B5EF4-FFF2-40B4-BE49-F238E27FC236}">
                <a16:creationId xmlns:a16="http://schemas.microsoft.com/office/drawing/2014/main" id="{C7A0666A-A82A-E80C-F126-F2110F1D2450}"/>
              </a:ext>
            </a:extLst>
          </p:cNvPr>
          <p:cNvSpPr txBox="1"/>
          <p:nvPr/>
        </p:nvSpPr>
        <p:spPr>
          <a:xfrm>
            <a:off x="6460033" y="4035943"/>
            <a:ext cx="2535922"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유니온페이</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알리페이와 파트너십을 기반으로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9</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월부터 중국</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일본 내 간편</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(QR</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코드</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결제 서비스 시작</a:t>
            </a:r>
          </a:p>
        </p:txBody>
      </p:sp>
      <p:sp>
        <p:nvSpPr>
          <p:cNvPr id="71" name="TextBox 70">
            <a:extLst>
              <a:ext uri="{FF2B5EF4-FFF2-40B4-BE49-F238E27FC236}">
                <a16:creationId xmlns:a16="http://schemas.microsoft.com/office/drawing/2014/main" id="{01D2839A-3468-7F23-E444-8B754FE5C537}"/>
              </a:ext>
            </a:extLst>
          </p:cNvPr>
          <p:cNvSpPr txBox="1"/>
          <p:nvPr/>
        </p:nvSpPr>
        <p:spPr>
          <a:xfrm>
            <a:off x="3507632" y="4192346"/>
            <a:ext cx="2570435" cy="370798"/>
          </a:xfrm>
          <a:prstGeom prst="rect">
            <a:avLst/>
          </a:prstGeom>
          <a:noFill/>
        </p:spPr>
        <p:txBody>
          <a:bodyPr wrap="square" lIns="36000" tIns="36000" rIns="36000" bIns="36000" rtlCol="0" anchor="t">
            <a:spAutoFit/>
          </a:bodyPr>
          <a:lstStyle/>
          <a:p>
            <a:pPr marL="144000" marR="0" lvl="0" indent="-144000" algn="l" defTabSz="914400" rtl="0" eaLnBrk="1" fontAlgn="auto" latinLnBrk="0" hangingPunct="1">
              <a:lnSpc>
                <a:spcPct val="110000"/>
              </a:lnSpc>
              <a:spcBef>
                <a:spcPts val="0"/>
              </a:spcBef>
              <a:spcAft>
                <a:spcPts val="100"/>
              </a:spcAft>
              <a:buClrTx/>
              <a:buSzTx/>
              <a:buFont typeface="Wingdings" panose="05000000000000000000" pitchFamily="2" charset="2"/>
              <a:buChar char="ü"/>
              <a:tabLst/>
              <a:defRPr/>
            </a:pP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3</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월 인도네시아 재계 순위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6</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위 리포그룹의 금융자회사 리포손해보험의 지분 </a:t>
            </a:r>
            <a:r>
              <a:rPr kumimoji="0" lang="en-US" altLang="ko-KR"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62.6%</a:t>
            </a:r>
            <a:r>
              <a:rPr kumimoji="0" lang="ko-KR" altLang="en-US" sz="900" i="0" u="none" strike="noStrike" kern="1200" cap="none" spc="-50" normalizeH="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를 인수</a:t>
            </a:r>
          </a:p>
        </p:txBody>
      </p:sp>
      <p:sp>
        <p:nvSpPr>
          <p:cNvPr id="73" name="TextBox 72">
            <a:extLst>
              <a:ext uri="{FF2B5EF4-FFF2-40B4-BE49-F238E27FC236}">
                <a16:creationId xmlns:a16="http://schemas.microsoft.com/office/drawing/2014/main" id="{FBCD63B6-A540-7A58-A374-939C4D8A543C}"/>
              </a:ext>
            </a:extLst>
          </p:cNvPr>
          <p:cNvSpPr txBox="1"/>
          <p:nvPr/>
        </p:nvSpPr>
        <p:spPr>
          <a:xfrm>
            <a:off x="3507632" y="3259879"/>
            <a:ext cx="2570435" cy="523147"/>
          </a:xfrm>
          <a:prstGeom prst="rect">
            <a:avLst/>
          </a:prstGeom>
          <a:noFill/>
        </p:spPr>
        <p:txBody>
          <a:bodyPr wrap="square" lIns="36000" tIns="36000" rIns="0" bIns="36000" rtlCol="0" anchor="t">
            <a:spAutoFit/>
          </a:bodyPr>
          <a:lstStyle/>
          <a:p>
            <a:pPr marL="144000" indent="-144000" defTabSz="914400">
              <a:lnSpc>
                <a:spcPct val="110000"/>
              </a:lnSpc>
              <a:spcAft>
                <a:spcPts val="100"/>
              </a:spcAft>
              <a:buFont typeface="Wingdings" panose="05000000000000000000" pitchFamily="2" charset="2"/>
              <a:buChar char="ü"/>
            </a:pP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2015</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PTI</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손보사 지분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37.32%</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를 인수 뒤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2023</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VNI</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손보 지분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75%, BSH</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손해보험 지분 </a:t>
            </a:r>
            <a:r>
              <a:rPr lang="en-US" altLang="ko-KR"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75% </a:t>
            </a:r>
            <a:r>
              <a:rPr lang="ko-KR" altLang="en-US" sz="900" spc="-5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인수계약 체결</a:t>
            </a:r>
          </a:p>
        </p:txBody>
      </p:sp>
      <p:pic>
        <p:nvPicPr>
          <p:cNvPr id="4" name="그림 3">
            <a:extLst>
              <a:ext uri="{FF2B5EF4-FFF2-40B4-BE49-F238E27FC236}">
                <a16:creationId xmlns:a16="http://schemas.microsoft.com/office/drawing/2014/main" id="{B4D5FCF7-C977-78BA-ED2D-A4D252595212}"/>
              </a:ext>
            </a:extLst>
          </p:cNvPr>
          <p:cNvPicPr>
            <a:picLocks noChangeAspect="1"/>
          </p:cNvPicPr>
          <p:nvPr/>
        </p:nvPicPr>
        <p:blipFill>
          <a:blip r:embed="rId2">
            <a:clrChange>
              <a:clrFrom>
                <a:srgbClr val="F9F9FB"/>
              </a:clrFrom>
              <a:clrTo>
                <a:srgbClr val="F9F9FB">
                  <a:alpha val="0"/>
                </a:srgbClr>
              </a:clrTo>
            </a:clrChange>
          </a:blip>
          <a:stretch>
            <a:fillRect/>
          </a:stretch>
        </p:blipFill>
        <p:spPr>
          <a:xfrm>
            <a:off x="6480775" y="3088949"/>
            <a:ext cx="1045566" cy="144000"/>
          </a:xfrm>
          <a:prstGeom prst="rect">
            <a:avLst/>
          </a:prstGeom>
        </p:spPr>
      </p:pic>
      <p:pic>
        <p:nvPicPr>
          <p:cNvPr id="5" name="Picture 4" descr="한화생명금융서비스">
            <a:extLst>
              <a:ext uri="{FF2B5EF4-FFF2-40B4-BE49-F238E27FC236}">
                <a16:creationId xmlns:a16="http://schemas.microsoft.com/office/drawing/2014/main" id="{71EE257E-0555-5C79-A509-298B85BF6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9" t="39232" r="2856" b="42080"/>
          <a:stretch/>
        </p:blipFill>
        <p:spPr bwMode="auto">
          <a:xfrm>
            <a:off x="3598832" y="4005942"/>
            <a:ext cx="1633618" cy="1616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FORCS l Case Studies l KEB Hana Bank">
            <a:extLst>
              <a:ext uri="{FF2B5EF4-FFF2-40B4-BE49-F238E27FC236}">
                <a16:creationId xmlns:a16="http://schemas.microsoft.com/office/drawing/2014/main" id="{B6C5A527-D719-4AB1-1EF1-B6DCDCF3B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23" y="3694411"/>
            <a:ext cx="709668" cy="511829"/>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descr="폰트, 그래픽, 그래픽 디자인, 로고이(가) 표시된 사진&#10;&#10;자동 생성된 설명">
            <a:extLst>
              <a:ext uri="{FF2B5EF4-FFF2-40B4-BE49-F238E27FC236}">
                <a16:creationId xmlns:a16="http://schemas.microsoft.com/office/drawing/2014/main" id="{65C2E4C7-B04A-434F-F286-673B09AB26DD}"/>
              </a:ext>
            </a:extLst>
          </p:cNvPr>
          <p:cNvPicPr>
            <a:picLocks noChangeAspect="1"/>
          </p:cNvPicPr>
          <p:nvPr/>
        </p:nvPicPr>
        <p:blipFill>
          <a:blip r:embed="rId5"/>
          <a:stretch>
            <a:fillRect/>
          </a:stretch>
        </p:blipFill>
        <p:spPr>
          <a:xfrm>
            <a:off x="632023" y="3074256"/>
            <a:ext cx="1146315" cy="154619"/>
          </a:xfrm>
          <a:prstGeom prst="rect">
            <a:avLst/>
          </a:prstGeom>
        </p:spPr>
      </p:pic>
      <p:pic>
        <p:nvPicPr>
          <p:cNvPr id="13" name="그래픽 12">
            <a:extLst>
              <a:ext uri="{FF2B5EF4-FFF2-40B4-BE49-F238E27FC236}">
                <a16:creationId xmlns:a16="http://schemas.microsoft.com/office/drawing/2014/main" id="{4156C066-6698-6C90-290F-845D534E03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3666" y="3059543"/>
            <a:ext cx="865757" cy="183973"/>
          </a:xfrm>
          <a:prstGeom prst="rect">
            <a:avLst/>
          </a:prstGeom>
        </p:spPr>
      </p:pic>
      <p:pic>
        <p:nvPicPr>
          <p:cNvPr id="15" name="그래픽 14">
            <a:extLst>
              <a:ext uri="{FF2B5EF4-FFF2-40B4-BE49-F238E27FC236}">
                <a16:creationId xmlns:a16="http://schemas.microsoft.com/office/drawing/2014/main" id="{FEAF2128-C324-FA04-892E-302B2E311B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7257" y="3834168"/>
            <a:ext cx="458086" cy="172417"/>
          </a:xfrm>
          <a:prstGeom prst="rect">
            <a:avLst/>
          </a:prstGeom>
        </p:spPr>
      </p:pic>
    </p:spTree>
    <p:extLst>
      <p:ext uri="{BB962C8B-B14F-4D97-AF65-F5344CB8AC3E}">
        <p14:creationId xmlns:p14="http://schemas.microsoft.com/office/powerpoint/2010/main" val="4182200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spcAft>
            <a:spcPts val="600"/>
          </a:spcAft>
          <a:defRPr sz="900" dirty="0" err="1" smtClean="0">
            <a:ln>
              <a:solidFill>
                <a:schemeClr val="accent5">
                  <a:alpha val="0"/>
                </a:schemeClr>
              </a:solidFill>
            </a:ln>
            <a:solidFill>
              <a:schemeClr val="tx1">
                <a:lumMod val="85000"/>
                <a:lumOff val="15000"/>
              </a:schemeClr>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GKP Conference_Meeting Room" id="{78C49C04-A04C-46B5-B84A-237DE887A0D1}" vid="{9DD2FA8E-5857-4AEC-B22B-1B9404495BBC}"/>
    </a:ext>
  </a:extLst>
</a:theme>
</file>

<file path=ppt/theme/theme2.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10000"/>
          </a:lnSpc>
          <a:spcAft>
            <a:spcPts val="300"/>
          </a:spcAft>
          <a:defRPr sz="1000" dirty="0"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20231116_MF_대변혁 시대, 한국 기업의 해외 진출 주요 섹터는?</Korean_x0020_Title>
    <Global_x0020_Country_metalogix xmlns="1c657212-07cd-4eb2-8173-68663959c5b7" xsi:nil="true"/>
    <Economy xmlns="1c657212-07cd-4eb2-8173-68663959c5b7" xsi:nil="true"/>
    <Publication_x0020_Date_metalogix xmlns="1c657212-07cd-4eb2-8173-68663959c5b7">2023-11-15T15:00:00+00:00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39A24A-F603-40FB-9FF7-99F1830C48C4}">
  <ds:schemaRefs>
    <ds:schemaRef ds:uri="http://schemas.microsoft.com/sharepoint/v3/contenttype/forms"/>
  </ds:schemaRefs>
</ds:datastoreItem>
</file>

<file path=customXml/itemProps2.xml><?xml version="1.0" encoding="utf-8"?>
<ds:datastoreItem xmlns:ds="http://schemas.openxmlformats.org/officeDocument/2006/customXml" ds:itemID="{678DB553-BDDA-4C57-A313-C8DF94F80E47}">
  <ds:schemaRefs>
    <ds:schemaRef ds:uri="http://www.w3.org/XML/1998/namespace"/>
    <ds:schemaRef ds:uri="http://purl.org/dc/elements/1.1/"/>
    <ds:schemaRef ds:uri="http://schemas.microsoft.com/office/2006/metadata/properties"/>
    <ds:schemaRef ds:uri="4962cc56-a580-4002-8652-fda58c537f27"/>
    <ds:schemaRef ds:uri="http://purl.org/dc/dcmitype/"/>
    <ds:schemaRef ds:uri="http://schemas.microsoft.com/office/2006/documentManagement/types"/>
    <ds:schemaRef ds:uri="http://purl.org/dc/terms/"/>
    <ds:schemaRef ds:uri="http://schemas.microsoft.com/office/infopath/2007/PartnerControls"/>
    <ds:schemaRef ds:uri="8ab971aa-8308-44e2-a7c5-62782c766277"/>
    <ds:schemaRef ds:uri="http://schemas.openxmlformats.org/package/2006/metadata/core-properties"/>
    <ds:schemaRef ds:uri="4243d5be-521d-4052-81ca-f0f31ea6f2da"/>
  </ds:schemaRefs>
</ds:datastoreItem>
</file>

<file path=customXml/itemProps3.xml><?xml version="1.0" encoding="utf-8"?>
<ds:datastoreItem xmlns:ds="http://schemas.openxmlformats.org/officeDocument/2006/customXml" ds:itemID="{9534ADD8-4B3B-4614-8B65-29B5234AABA2}"/>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GKP Conference_Meeting Room</Template>
  <TotalTime>2580</TotalTime>
  <Words>2302</Words>
  <Application>Microsoft Office PowerPoint</Application>
  <PresentationFormat>사용자 지정</PresentationFormat>
  <Paragraphs>313</Paragraphs>
  <Slides>16</Slides>
  <Notes>7</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16</vt:i4>
      </vt:variant>
    </vt:vector>
  </HeadingPairs>
  <TitlesOfParts>
    <vt:vector size="28" baseType="lpstr">
      <vt:lpstr>KoPub돋움체 Bold</vt:lpstr>
      <vt:lpstr>KoPub돋움체 Light</vt:lpstr>
      <vt:lpstr>KoPub돋움체 Medium</vt:lpstr>
      <vt:lpstr>맑은 고딕</vt:lpstr>
      <vt:lpstr>Arial</vt:lpstr>
      <vt:lpstr>KPMG Bold</vt:lpstr>
      <vt:lpstr>KPMG Extralight</vt:lpstr>
      <vt:lpstr>Univers for KPMG</vt:lpstr>
      <vt:lpstr>Univers for KPMG Light</vt:lpstr>
      <vt:lpstr>Wingdings</vt:lpstr>
      <vt:lpstr>KPMG</vt:lpstr>
      <vt:lpstr>1_KPMG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삼정KPMG</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20231116_MF_대변혁 시대, 한국 기업의 해외 진출 주요 섹터는?</dc:title>
  <dc:creator>삼정KPMG경제연구원</dc:creator>
  <cp:lastModifiedBy>Kim, Soo-Kyung (KR/ERI)</cp:lastModifiedBy>
  <cp:revision>171</cp:revision>
  <dcterms:created xsi:type="dcterms:W3CDTF">2022-10-25T08:48:07Z</dcterms:created>
  <dcterms:modified xsi:type="dcterms:W3CDTF">2023-11-15T09:18:50Z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